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3.xml" ContentType="application/vnd.openxmlformats-officedocument.theme+xml"/>
  <Override PartName="/ppt/slideLayouts/slideLayout8.xml" ContentType="application/vnd.openxmlformats-officedocument.presentationml.slideLayout+xml"/>
  <Override PartName="/ppt/theme/theme4.xml" ContentType="application/vnd.openxmlformats-officedocument.theme+xml"/>
  <Override PartName="/ppt/slideLayouts/slideLayout9.xml" ContentType="application/vnd.openxmlformats-officedocument.presentationml.slideLayout+xml"/>
  <Override PartName="/ppt/theme/theme5.xml" ContentType="application/vnd.openxmlformats-officedocument.theme+xml"/>
  <Override PartName="/ppt/slideLayouts/slideLayout10.xml" ContentType="application/vnd.openxmlformats-officedocument.presentationml.slideLayout+xml"/>
  <Override PartName="/ppt/theme/theme6.xml" ContentType="application/vnd.openxmlformats-officedocument.theme+xml"/>
  <Override PartName="/ppt/slideLayouts/slideLayout11.xml" ContentType="application/vnd.openxmlformats-officedocument.presentationml.slideLayout+xml"/>
  <Override PartName="/ppt/theme/theme7.xml" ContentType="application/vnd.openxmlformats-officedocument.theme+xml"/>
  <Override PartName="/ppt/slideLayouts/slideLayout12.xml" ContentType="application/vnd.openxmlformats-officedocument.presentationml.slideLayout+xml"/>
  <Override PartName="/ppt/theme/theme8.xml" ContentType="application/vnd.openxmlformats-officedocument.theme+xml"/>
  <Override PartName="/ppt/slideLayouts/slideLayout13.xml" ContentType="application/vnd.openxmlformats-officedocument.presentationml.slideLayout+xml"/>
  <Override PartName="/ppt/theme/theme9.xml" ContentType="application/vnd.openxmlformats-officedocument.theme+xml"/>
  <Override PartName="/ppt/slideLayouts/slideLayout14.xml" ContentType="application/vnd.openxmlformats-officedocument.presentationml.slideLayout+xml"/>
  <Override PartName="/ppt/theme/theme10.xml" ContentType="application/vnd.openxmlformats-officedocument.theme+xml"/>
  <Override PartName="/ppt/slideLayouts/slideLayout15.xml" ContentType="application/vnd.openxmlformats-officedocument.presentationml.slideLayout+xml"/>
  <Override PartName="/ppt/theme/theme11.xml" ContentType="application/vnd.openxmlformats-officedocument.theme+xml"/>
  <Override PartName="/ppt/slideLayouts/slideLayout16.xml" ContentType="application/vnd.openxmlformats-officedocument.presentationml.slideLayout+xml"/>
  <Override PartName="/ppt/theme/theme12.xml" ContentType="application/vnd.openxmlformats-officedocument.theme+xml"/>
  <Override PartName="/ppt/slideLayouts/slideLayout17.xml" ContentType="application/vnd.openxmlformats-officedocument.presentationml.slideLayout+xml"/>
  <Override PartName="/ppt/theme/theme13.xml" ContentType="application/vnd.openxmlformats-officedocument.theme+xml"/>
  <Override PartName="/ppt/slideLayouts/slideLayout18.xml" ContentType="application/vnd.openxmlformats-officedocument.presentationml.slideLayout+xml"/>
  <Override PartName="/ppt/theme/theme14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15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16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17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18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19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0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1.xml" ContentType="application/vnd.openxmlformats-officedocument.them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82" r:id="rId1"/>
    <p:sldMasterId id="2147483683" r:id="rId2"/>
    <p:sldMasterId id="2147483684" r:id="rId3"/>
    <p:sldMasterId id="2147483685" r:id="rId4"/>
    <p:sldMasterId id="2147483686" r:id="rId5"/>
    <p:sldMasterId id="2147483687" r:id="rId6"/>
    <p:sldMasterId id="2147483688" r:id="rId7"/>
    <p:sldMasterId id="2147483689" r:id="rId8"/>
    <p:sldMasterId id="2147483690" r:id="rId9"/>
    <p:sldMasterId id="2147483691" r:id="rId10"/>
    <p:sldMasterId id="2147483692" r:id="rId11"/>
    <p:sldMasterId id="2147483693" r:id="rId12"/>
    <p:sldMasterId id="2147483694" r:id="rId13"/>
    <p:sldMasterId id="2147483695" r:id="rId14"/>
    <p:sldMasterId id="2147483696" r:id="rId15"/>
    <p:sldMasterId id="2147483697" r:id="rId16"/>
    <p:sldMasterId id="2147483698" r:id="rId17"/>
    <p:sldMasterId id="2147483699" r:id="rId18"/>
    <p:sldMasterId id="2147483700" r:id="rId19"/>
    <p:sldMasterId id="2147483701" r:id="rId20"/>
    <p:sldMasterId id="2147483702" r:id="rId21"/>
    <p:sldMasterId id="2147483703" r:id="rId22"/>
  </p:sldMasterIdLst>
  <p:notesMasterIdLst>
    <p:notesMasterId r:id="rId43"/>
  </p:notesMasterIdLst>
  <p:handoutMasterIdLst>
    <p:handoutMasterId r:id="rId44"/>
  </p:handoutMasterIdLst>
  <p:sldIdLst>
    <p:sldId id="256" r:id="rId23"/>
    <p:sldId id="258" r:id="rId24"/>
    <p:sldId id="259" r:id="rId25"/>
    <p:sldId id="260" r:id="rId26"/>
    <p:sldId id="261" r:id="rId27"/>
    <p:sldId id="262" r:id="rId28"/>
    <p:sldId id="263" r:id="rId29"/>
    <p:sldId id="266" r:id="rId30"/>
    <p:sldId id="264" r:id="rId31"/>
    <p:sldId id="265" r:id="rId32"/>
    <p:sldId id="269" r:id="rId33"/>
    <p:sldId id="270" r:id="rId34"/>
    <p:sldId id="271" r:id="rId35"/>
    <p:sldId id="272" r:id="rId36"/>
    <p:sldId id="273" r:id="rId37"/>
    <p:sldId id="274" r:id="rId38"/>
    <p:sldId id="275" r:id="rId39"/>
    <p:sldId id="276" r:id="rId40"/>
    <p:sldId id="277" r:id="rId41"/>
    <p:sldId id="278" r:id="rId42"/>
  </p:sldIdLst>
  <p:sldSz cx="12192000" cy="6858000"/>
  <p:notesSz cx="6858000" cy="9144000"/>
  <p:embeddedFontLst>
    <p:embeddedFont>
      <p:font typeface="Calibri" panose="020F0502020204030204" pitchFamily="34" charset="0"/>
      <p:regular r:id="rId45"/>
      <p:bold r:id="rId46"/>
      <p:italic r:id="rId47"/>
      <p:boldItalic r:id="rId48"/>
    </p:embeddedFont>
    <p:embeddedFont>
      <p:font typeface="Roboto"/>
      <p:regular r:id="rId49"/>
      <p:bold r:id="rId50"/>
      <p:italic r:id="rId51"/>
      <p:boldItalic r:id="rId5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MOU" lastIdx="6" clrIdx="0">
    <p:extLst>
      <p:ext uri="{19B8F6BF-5375-455C-9EA6-DF929625EA0E}">
        <p15:presenceInfo xmlns:p15="http://schemas.microsoft.com/office/powerpoint/2012/main" userId="Microsoft Office 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462"/>
  </p:normalViewPr>
  <p:slideViewPr>
    <p:cSldViewPr snapToGrid="0" snapToObjects="1">
      <p:cViewPr varScale="1">
        <p:scale>
          <a:sx n="103" d="100"/>
          <a:sy n="103" d="100"/>
        </p:scale>
        <p:origin x="89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82" d="100"/>
          <a:sy n="82" d="100"/>
        </p:scale>
        <p:origin x="3992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3.xml"/><Relationship Id="rId18" Type="http://schemas.openxmlformats.org/officeDocument/2006/relationships/slideMaster" Target="slideMasters/slideMaster18.xml"/><Relationship Id="rId26" Type="http://schemas.openxmlformats.org/officeDocument/2006/relationships/slide" Target="slides/slide4.xml"/><Relationship Id="rId39" Type="http://schemas.openxmlformats.org/officeDocument/2006/relationships/slide" Target="slides/slide17.xml"/><Relationship Id="rId21" Type="http://schemas.openxmlformats.org/officeDocument/2006/relationships/slideMaster" Target="slideMasters/slideMaster21.xml"/><Relationship Id="rId34" Type="http://schemas.openxmlformats.org/officeDocument/2006/relationships/slide" Target="slides/slide12.xml"/><Relationship Id="rId42" Type="http://schemas.openxmlformats.org/officeDocument/2006/relationships/slide" Target="slides/slide20.xml"/><Relationship Id="rId47" Type="http://schemas.openxmlformats.org/officeDocument/2006/relationships/font" Target="fonts/font3.fntdata"/><Relationship Id="rId50" Type="http://schemas.openxmlformats.org/officeDocument/2006/relationships/font" Target="fonts/font6.fntdata"/><Relationship Id="rId55" Type="http://schemas.openxmlformats.org/officeDocument/2006/relationships/viewProps" Target="viewProp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Master" Target="slideMasters/slideMaster16.xml"/><Relationship Id="rId29" Type="http://schemas.openxmlformats.org/officeDocument/2006/relationships/slide" Target="slides/slide7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2.xml"/><Relationship Id="rId32" Type="http://schemas.openxmlformats.org/officeDocument/2006/relationships/slide" Target="slides/slide10.xml"/><Relationship Id="rId37" Type="http://schemas.openxmlformats.org/officeDocument/2006/relationships/slide" Target="slides/slide15.xml"/><Relationship Id="rId40" Type="http://schemas.openxmlformats.org/officeDocument/2006/relationships/slide" Target="slides/slide18.xml"/><Relationship Id="rId45" Type="http://schemas.openxmlformats.org/officeDocument/2006/relationships/font" Target="fonts/font1.fntdata"/><Relationship Id="rId53" Type="http://schemas.openxmlformats.org/officeDocument/2006/relationships/commentAuthors" Target="commentAuthors.xml"/><Relationship Id="rId5" Type="http://schemas.openxmlformats.org/officeDocument/2006/relationships/slideMaster" Target="slideMasters/slideMaster5.xml"/><Relationship Id="rId19" Type="http://schemas.openxmlformats.org/officeDocument/2006/relationships/slideMaster" Target="slideMasters/slideMaster19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Master" Target="slideMasters/slideMaster14.xml"/><Relationship Id="rId22" Type="http://schemas.openxmlformats.org/officeDocument/2006/relationships/slideMaster" Target="slideMasters/slideMaster22.xml"/><Relationship Id="rId27" Type="http://schemas.openxmlformats.org/officeDocument/2006/relationships/slide" Target="slides/slide5.xml"/><Relationship Id="rId30" Type="http://schemas.openxmlformats.org/officeDocument/2006/relationships/slide" Target="slides/slide8.xml"/><Relationship Id="rId35" Type="http://schemas.openxmlformats.org/officeDocument/2006/relationships/slide" Target="slides/slide13.xml"/><Relationship Id="rId43" Type="http://schemas.openxmlformats.org/officeDocument/2006/relationships/notesMaster" Target="notesMasters/notesMaster1.xml"/><Relationship Id="rId48" Type="http://schemas.openxmlformats.org/officeDocument/2006/relationships/font" Target="fonts/font4.fntdata"/><Relationship Id="rId56" Type="http://schemas.openxmlformats.org/officeDocument/2006/relationships/theme" Target="theme/theme1.xml"/><Relationship Id="rId8" Type="http://schemas.openxmlformats.org/officeDocument/2006/relationships/slideMaster" Target="slideMasters/slideMaster8.xml"/><Relationship Id="rId51" Type="http://schemas.openxmlformats.org/officeDocument/2006/relationships/font" Target="fonts/font7.fntdata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25" Type="http://schemas.openxmlformats.org/officeDocument/2006/relationships/slide" Target="slides/slide3.xml"/><Relationship Id="rId33" Type="http://schemas.openxmlformats.org/officeDocument/2006/relationships/slide" Target="slides/slide11.xml"/><Relationship Id="rId38" Type="http://schemas.openxmlformats.org/officeDocument/2006/relationships/slide" Target="slides/slide16.xml"/><Relationship Id="rId46" Type="http://schemas.openxmlformats.org/officeDocument/2006/relationships/font" Target="fonts/font2.fntdata"/><Relationship Id="rId20" Type="http://schemas.openxmlformats.org/officeDocument/2006/relationships/slideMaster" Target="slideMasters/slideMaster20.xml"/><Relationship Id="rId41" Type="http://schemas.openxmlformats.org/officeDocument/2006/relationships/slide" Target="slides/slide19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Master" Target="slideMasters/slideMaster15.xml"/><Relationship Id="rId23" Type="http://schemas.openxmlformats.org/officeDocument/2006/relationships/slide" Target="slides/slide1.xml"/><Relationship Id="rId28" Type="http://schemas.openxmlformats.org/officeDocument/2006/relationships/slide" Target="slides/slide6.xml"/><Relationship Id="rId36" Type="http://schemas.openxmlformats.org/officeDocument/2006/relationships/slide" Target="slides/slide14.xml"/><Relationship Id="rId49" Type="http://schemas.openxmlformats.org/officeDocument/2006/relationships/font" Target="fonts/font5.fntdata"/><Relationship Id="rId57" Type="http://schemas.openxmlformats.org/officeDocument/2006/relationships/tableStyles" Target="tableStyles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9.xml"/><Relationship Id="rId44" Type="http://schemas.openxmlformats.org/officeDocument/2006/relationships/handoutMaster" Target="handoutMasters/handoutMaster1.xml"/><Relationship Id="rId52" Type="http://schemas.openxmlformats.org/officeDocument/2006/relationships/font" Target="fonts/font8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C96A18D-8D90-894E-B532-DCA2CD7E9A6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B30C8D-FB3A-5B4E-993D-EBD1B8D1536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68723C-FB08-2F4A-8B9E-C9ECC4CDDDE1}" type="datetimeFigureOut">
              <a:rPr lang="en-US" smtClean="0"/>
              <a:t>1/25/19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08C4ED-BE32-9B4E-90D7-9A281E34932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2522FE-6ACC-9840-8D82-2405E08587E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1D9D3D-E307-6F41-B2BB-BF54F02A4A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84442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4" name="Google Shape;90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2" name="Google Shape;98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Google Shape;1023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4" name="Google Shape;1024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Google Shape;1030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1" name="Google Shape;103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Google Shape;1037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8" name="Google Shape;1038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Google Shape;1046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7" name="Google Shape;1047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Google Shape;1055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6" name="Google Shape;1056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5" name="Google Shape;1065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Google Shape;1073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4" name="Google Shape;1074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Google Shape;1082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3" name="Google Shape;1083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6" name="Google Shape;1096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8" name="Google Shape;91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Google Shape;1102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3" name="Google Shape;1103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6" name="Google Shape;92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3" name="Google Shape;93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0" name="Google Shape;94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3" name="Google Shape;95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8" name="Google Shape;96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Google Shape;996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7" name="Google Shape;997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Google Shape;974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5" name="Google Shape;975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0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4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5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5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6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6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5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5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5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8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5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8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Layouts/_rels/slideLayout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4.png"/><Relationship Id="rId7" Type="http://schemas.openxmlformats.org/officeDocument/2006/relationships/image" Target="../media/image25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9.xml"/><Relationship Id="rId6" Type="http://schemas.openxmlformats.org/officeDocument/2006/relationships/image" Target="../media/image22.png"/><Relationship Id="rId5" Type="http://schemas.openxmlformats.org/officeDocument/2006/relationships/image" Target="../media/image20.png"/><Relationship Id="rId4" Type="http://schemas.openxmlformats.org/officeDocument/2006/relationships/image" Target="../media/image21.png"/></Relationships>
</file>

<file path=ppt/slideLayouts/_rels/slideLayout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4.png"/><Relationship Id="rId7" Type="http://schemas.openxmlformats.org/officeDocument/2006/relationships/image" Target="../media/image25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9.xml"/><Relationship Id="rId6" Type="http://schemas.openxmlformats.org/officeDocument/2006/relationships/image" Target="../media/image22.png"/><Relationship Id="rId5" Type="http://schemas.openxmlformats.org/officeDocument/2006/relationships/image" Target="../media/image20.png"/><Relationship Id="rId4" Type="http://schemas.openxmlformats.org/officeDocument/2006/relationships/image" Target="../media/image21.png"/></Relationships>
</file>

<file path=ppt/slideLayouts/_rels/slideLayout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3.png"/><Relationship Id="rId7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0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27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3.png"/><Relationship Id="rId7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0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27.png"/></Relationships>
</file>

<file path=ppt/slideLayouts/_rels/slideLayout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28.png"/><Relationship Id="rId7" Type="http://schemas.openxmlformats.org/officeDocument/2006/relationships/image" Target="../media/image18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1.xml"/><Relationship Id="rId6" Type="http://schemas.openxmlformats.org/officeDocument/2006/relationships/image" Target="../media/image19.png"/><Relationship Id="rId5" Type="http://schemas.openxmlformats.org/officeDocument/2006/relationships/image" Target="../media/image29.png"/><Relationship Id="rId4" Type="http://schemas.openxmlformats.org/officeDocument/2006/relationships/image" Target="../media/image26.png"/><Relationship Id="rId9" Type="http://schemas.openxmlformats.org/officeDocument/2006/relationships/image" Target="../media/image21.png"/></Relationships>
</file>

<file path=ppt/slideLayouts/_rels/slideLayout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28.png"/><Relationship Id="rId7" Type="http://schemas.openxmlformats.org/officeDocument/2006/relationships/image" Target="../media/image18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1.xml"/><Relationship Id="rId6" Type="http://schemas.openxmlformats.org/officeDocument/2006/relationships/image" Target="../media/image19.png"/><Relationship Id="rId5" Type="http://schemas.openxmlformats.org/officeDocument/2006/relationships/image" Target="../media/image29.png"/><Relationship Id="rId4" Type="http://schemas.openxmlformats.org/officeDocument/2006/relationships/image" Target="../media/image26.png"/><Relationship Id="rId9" Type="http://schemas.openxmlformats.org/officeDocument/2006/relationships/image" Target="../media/image21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2.xml"/><Relationship Id="rId4" Type="http://schemas.openxmlformats.org/officeDocument/2006/relationships/image" Target="../media/image18.pn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2.xml"/><Relationship Id="rId4" Type="http://schemas.openxmlformats.org/officeDocument/2006/relationships/image" Target="../media/image18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ata Analytics and Visualization">
  <p:cSld name="Data Analytics and Visualization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0" y="2493817"/>
            <a:ext cx="12192000" cy="1925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31900" tIns="45700" rIns="182875" bIns="45700" anchor="t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2175163" y="4696691"/>
            <a:ext cx="10016837" cy="387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731500" bIns="45700" anchor="ctr" anchorCtr="0"/>
          <a:lstStyle>
            <a:lvl1pPr marR="0" lvl="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" name="Google Shape;16;p2"/>
          <p:cNvSpPr txBox="1"/>
          <p:nvPr/>
        </p:nvSpPr>
        <p:spPr>
          <a:xfrm>
            <a:off x="4322618" y="5361558"/>
            <a:ext cx="581891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0" bIns="45700" anchor="t" anchorCtr="0">
            <a:noAutofit/>
          </a:bodyPr>
          <a:lstStyle/>
          <a:p>
            <a:pPr marL="457200" marR="0" lvl="1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Data Analytics and Visualization</a:t>
            </a:r>
            <a:endParaRPr sz="24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" name="Google Shape;17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17871" y="1634837"/>
            <a:ext cx="2985201" cy="2220474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2"/>
          <p:cNvSpPr txBox="1">
            <a:spLocks noGrp="1"/>
          </p:cNvSpPr>
          <p:nvPr>
            <p:ph type="body" idx="2"/>
          </p:nvPr>
        </p:nvSpPr>
        <p:spPr>
          <a:xfrm>
            <a:off x="424070" y="5823223"/>
            <a:ext cx="11381534" cy="654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1645900" bIns="45700" anchor="t" anchorCtr="0"/>
          <a:lstStyle>
            <a:lvl1pPr marL="457200" marR="0" lvl="0" indent="-22860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with Caption">
  <p:cSld name="Photo with Caption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>
            <a:spLocks noGrp="1"/>
          </p:cNvSpPr>
          <p:nvPr>
            <p:ph type="sldNum" idx="12"/>
          </p:nvPr>
        </p:nvSpPr>
        <p:spPr>
          <a:xfrm>
            <a:off x="10972800" y="6564742"/>
            <a:ext cx="1219200" cy="293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365750" bIns="9142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8" name="Google Shape;78;p16"/>
          <p:cNvSpPr txBox="1">
            <a:spLocks noGrp="1"/>
          </p:cNvSpPr>
          <p:nvPr>
            <p:ph type="body" idx="1"/>
          </p:nvPr>
        </p:nvSpPr>
        <p:spPr>
          <a:xfrm>
            <a:off x="-2" y="6564741"/>
            <a:ext cx="10612583" cy="2932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91425" bIns="45700" anchor="ctr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9" name="Google Shape;79;p16"/>
          <p:cNvSpPr txBox="1">
            <a:spLocks noGrp="1"/>
          </p:cNvSpPr>
          <p:nvPr>
            <p:ph type="body" idx="2"/>
          </p:nvPr>
        </p:nvSpPr>
        <p:spPr>
          <a:xfrm>
            <a:off x="-1" y="1569768"/>
            <a:ext cx="3168204" cy="4837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45700" rIns="457200" bIns="45700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0" name="Google Shape;80;p16"/>
          <p:cNvSpPr txBox="1">
            <a:spLocks noGrp="1"/>
          </p:cNvSpPr>
          <p:nvPr>
            <p:ph type="ctrTitle"/>
          </p:nvPr>
        </p:nvSpPr>
        <p:spPr>
          <a:xfrm>
            <a:off x="0" y="304600"/>
            <a:ext cx="12192000" cy="477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45700" rIns="18287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1" name="Google Shape;81;p16"/>
          <p:cNvSpPr txBox="1">
            <a:spLocks noGrp="1"/>
          </p:cNvSpPr>
          <p:nvPr>
            <p:ph type="subTitle" idx="3"/>
          </p:nvPr>
        </p:nvSpPr>
        <p:spPr>
          <a:xfrm>
            <a:off x="0" y="884164"/>
            <a:ext cx="12192000" cy="634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182875" bIns="45700" anchor="t" anchorCtr="0"/>
          <a:lstStyle>
            <a:lvl1pPr marR="0" lvl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2" name="Google Shape;82;p16"/>
          <p:cNvSpPr>
            <a:spLocks noGrp="1"/>
          </p:cNvSpPr>
          <p:nvPr>
            <p:ph type="pic" idx="4"/>
          </p:nvPr>
        </p:nvSpPr>
        <p:spPr>
          <a:xfrm>
            <a:off x="3296567" y="1518252"/>
            <a:ext cx="8595360" cy="4837176"/>
          </a:xfrm>
          <a:prstGeom prst="rect">
            <a:avLst/>
          </a:prstGeom>
          <a:solidFill>
            <a:srgbClr val="9AA5B1"/>
          </a:solidFill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cxnSp>
        <p:nvCxnSpPr>
          <p:cNvPr id="83" name="Google Shape;83;p16"/>
          <p:cNvCxnSpPr/>
          <p:nvPr/>
        </p:nvCxnSpPr>
        <p:spPr>
          <a:xfrm>
            <a:off x="381000" y="866274"/>
            <a:ext cx="11430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84" name="Google Shape;84;p16"/>
          <p:cNvCxnSpPr/>
          <p:nvPr/>
        </p:nvCxnSpPr>
        <p:spPr>
          <a:xfrm>
            <a:off x="381000" y="6564742"/>
            <a:ext cx="11430000" cy="0"/>
          </a:xfrm>
          <a:prstGeom prst="straightConnector1">
            <a:avLst/>
          </a:prstGeom>
          <a:noFill/>
          <a:ln w="9525" cap="flat" cmpd="sng">
            <a:solidFill>
              <a:srgbClr val="9AA5B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ll Attention Slide">
  <p:cSld name="Call Attention Slide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8"/>
          <p:cNvSpPr txBox="1">
            <a:spLocks noGrp="1"/>
          </p:cNvSpPr>
          <p:nvPr>
            <p:ph type="subTitle" idx="1"/>
          </p:nvPr>
        </p:nvSpPr>
        <p:spPr>
          <a:xfrm>
            <a:off x="360218" y="2016689"/>
            <a:ext cx="11831782" cy="4467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0" rIns="274300" bIns="4572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9" name="Google Shape;89;p18"/>
          <p:cNvSpPr txBox="1">
            <a:spLocks noGrp="1"/>
          </p:cNvSpPr>
          <p:nvPr>
            <p:ph type="sldNum" idx="12"/>
          </p:nvPr>
        </p:nvSpPr>
        <p:spPr>
          <a:xfrm>
            <a:off x="10972800" y="6564742"/>
            <a:ext cx="1219200" cy="293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365750" bIns="9142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0" name="Google Shape;90;p18"/>
          <p:cNvSpPr txBox="1">
            <a:spLocks noGrp="1"/>
          </p:cNvSpPr>
          <p:nvPr>
            <p:ph type="body" idx="2"/>
          </p:nvPr>
        </p:nvSpPr>
        <p:spPr>
          <a:xfrm>
            <a:off x="-2" y="6564741"/>
            <a:ext cx="10612583" cy="2932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91425" bIns="45700" anchor="ctr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structor Demonstration">
  <p:cSld name="Instructor Demonstration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 txBox="1">
            <a:spLocks noGrp="1"/>
          </p:cNvSpPr>
          <p:nvPr>
            <p:ph type="sldNum" idx="12"/>
          </p:nvPr>
        </p:nvSpPr>
        <p:spPr>
          <a:xfrm>
            <a:off x="10972800" y="6564742"/>
            <a:ext cx="1219200" cy="293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365750" bIns="9142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6" name="Google Shape;96;p20"/>
          <p:cNvSpPr txBox="1">
            <a:spLocks noGrp="1"/>
          </p:cNvSpPr>
          <p:nvPr>
            <p:ph type="body" idx="1"/>
          </p:nvPr>
        </p:nvSpPr>
        <p:spPr>
          <a:xfrm>
            <a:off x="-2" y="6564741"/>
            <a:ext cx="10612583" cy="2932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91425" bIns="45700" anchor="ctr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7" name="Google Shape;97;p20"/>
          <p:cNvSpPr txBox="1">
            <a:spLocks noGrp="1"/>
          </p:cNvSpPr>
          <p:nvPr>
            <p:ph type="subTitle" idx="2"/>
          </p:nvPr>
        </p:nvSpPr>
        <p:spPr>
          <a:xfrm>
            <a:off x="-2" y="5711687"/>
            <a:ext cx="12192002" cy="7508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1280150" bIns="45700" anchor="t" anchorCtr="0"/>
          <a:lstStyle>
            <a:lvl1pPr marR="0" lvl="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ctivity">
  <p:cSld name="Activity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2"/>
          <p:cNvSpPr txBox="1">
            <a:spLocks noGrp="1"/>
          </p:cNvSpPr>
          <p:nvPr>
            <p:ph type="ctrTitle"/>
          </p:nvPr>
        </p:nvSpPr>
        <p:spPr>
          <a:xfrm>
            <a:off x="0" y="1440873"/>
            <a:ext cx="12162775" cy="36021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66150" tIns="45700" rIns="274300" bIns="274300" anchor="t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02" name="Google Shape;102;p22"/>
          <p:cNvSpPr txBox="1">
            <a:spLocks noGrp="1"/>
          </p:cNvSpPr>
          <p:nvPr>
            <p:ph type="subTitle" idx="1"/>
          </p:nvPr>
        </p:nvSpPr>
        <p:spPr>
          <a:xfrm>
            <a:off x="-2" y="5624945"/>
            <a:ext cx="12192000" cy="8215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1737350" bIns="45700" anchor="t" anchorCtr="0"/>
          <a:lstStyle>
            <a:lvl1pPr marR="0" lvl="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3" name="Google Shape;103;p22"/>
          <p:cNvSpPr txBox="1">
            <a:spLocks noGrp="1"/>
          </p:cNvSpPr>
          <p:nvPr>
            <p:ph type="sldNum" idx="12"/>
          </p:nvPr>
        </p:nvSpPr>
        <p:spPr>
          <a:xfrm>
            <a:off x="10972800" y="6564742"/>
            <a:ext cx="1219200" cy="293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365750" bIns="9142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4" name="Google Shape;104;p22"/>
          <p:cNvSpPr txBox="1">
            <a:spLocks noGrp="1"/>
          </p:cNvSpPr>
          <p:nvPr>
            <p:ph type="body" idx="2"/>
          </p:nvPr>
        </p:nvSpPr>
        <p:spPr>
          <a:xfrm>
            <a:off x="-2" y="6564741"/>
            <a:ext cx="10612583" cy="2932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91425" bIns="45700" anchor="ctr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5" name="Google Shape;105;p22"/>
          <p:cNvSpPr txBox="1"/>
          <p:nvPr/>
        </p:nvSpPr>
        <p:spPr>
          <a:xfrm>
            <a:off x="4488873" y="5347946"/>
            <a:ext cx="5915892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200400" marR="0" lvl="7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Suggested Time:</a:t>
            </a:r>
            <a:endParaRPr sz="18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ctivity with Instructions ">
  <p:cSld name="Activity with Instructions 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4"/>
          <p:cNvSpPr txBox="1">
            <a:spLocks noGrp="1"/>
          </p:cNvSpPr>
          <p:nvPr>
            <p:ph type="sldNum" idx="12"/>
          </p:nvPr>
        </p:nvSpPr>
        <p:spPr>
          <a:xfrm>
            <a:off x="10972800" y="6564742"/>
            <a:ext cx="1219200" cy="293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365750" bIns="9142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1" name="Google Shape;111;p24"/>
          <p:cNvSpPr txBox="1">
            <a:spLocks noGrp="1"/>
          </p:cNvSpPr>
          <p:nvPr>
            <p:ph type="body" idx="1"/>
          </p:nvPr>
        </p:nvSpPr>
        <p:spPr>
          <a:xfrm>
            <a:off x="-2" y="6564741"/>
            <a:ext cx="10612583" cy="2932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91425" bIns="45700" anchor="ctr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112" name="Google Shape;112;p2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39499" y="5718684"/>
            <a:ext cx="658092" cy="720649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24"/>
          <p:cNvSpPr txBox="1">
            <a:spLocks noGrp="1"/>
          </p:cNvSpPr>
          <p:nvPr>
            <p:ph type="body" idx="2"/>
          </p:nvPr>
        </p:nvSpPr>
        <p:spPr>
          <a:xfrm>
            <a:off x="0" y="1863494"/>
            <a:ext cx="12192000" cy="4543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45700" rIns="457200" bIns="45700" anchor="t" anchorCtr="0"/>
          <a:lstStyle>
            <a:lvl1pPr marL="457200" marR="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4" name="Google Shape;114;p24"/>
          <p:cNvSpPr txBox="1">
            <a:spLocks noGrp="1"/>
          </p:cNvSpPr>
          <p:nvPr>
            <p:ph type="ctrTitle"/>
          </p:nvPr>
        </p:nvSpPr>
        <p:spPr>
          <a:xfrm>
            <a:off x="0" y="304600"/>
            <a:ext cx="12192000" cy="477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45700" rIns="18287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5" name="Google Shape;115;p24"/>
          <p:cNvSpPr txBox="1">
            <a:spLocks noGrp="1"/>
          </p:cNvSpPr>
          <p:nvPr>
            <p:ph type="subTitle" idx="3"/>
          </p:nvPr>
        </p:nvSpPr>
        <p:spPr>
          <a:xfrm>
            <a:off x="0" y="884164"/>
            <a:ext cx="12192000" cy="877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182875" bIns="45700" anchor="t" anchorCtr="0"/>
          <a:lstStyle>
            <a:lvl1pPr marR="0" lvl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llenge">
  <p:cSld name="Challenge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6"/>
          <p:cNvSpPr txBox="1">
            <a:spLocks noGrp="1"/>
          </p:cNvSpPr>
          <p:nvPr>
            <p:ph type="ctrTitle"/>
          </p:nvPr>
        </p:nvSpPr>
        <p:spPr>
          <a:xfrm>
            <a:off x="0" y="1440873"/>
            <a:ext cx="12162775" cy="36021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023350" tIns="45700" rIns="274300" bIns="274300" anchor="t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20" name="Google Shape;120;p26"/>
          <p:cNvSpPr txBox="1">
            <a:spLocks noGrp="1"/>
          </p:cNvSpPr>
          <p:nvPr>
            <p:ph type="subTitle" idx="1"/>
          </p:nvPr>
        </p:nvSpPr>
        <p:spPr>
          <a:xfrm>
            <a:off x="-1" y="5624945"/>
            <a:ext cx="12162774" cy="8215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1737350" bIns="45700" anchor="t" anchorCtr="0"/>
          <a:lstStyle>
            <a:lvl1pPr marR="0" lvl="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1" name="Google Shape;121;p26"/>
          <p:cNvSpPr txBox="1">
            <a:spLocks noGrp="1"/>
          </p:cNvSpPr>
          <p:nvPr>
            <p:ph type="sldNum" idx="12"/>
          </p:nvPr>
        </p:nvSpPr>
        <p:spPr>
          <a:xfrm>
            <a:off x="10972800" y="6564742"/>
            <a:ext cx="1219200" cy="293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365750" bIns="9142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2" name="Google Shape;122;p26"/>
          <p:cNvSpPr txBox="1">
            <a:spLocks noGrp="1"/>
          </p:cNvSpPr>
          <p:nvPr>
            <p:ph type="body" idx="2"/>
          </p:nvPr>
        </p:nvSpPr>
        <p:spPr>
          <a:xfrm>
            <a:off x="-2" y="6564741"/>
            <a:ext cx="10612583" cy="2932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91425" bIns="45700" anchor="ctr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3" name="Google Shape;123;p26"/>
          <p:cNvSpPr txBox="1"/>
          <p:nvPr/>
        </p:nvSpPr>
        <p:spPr>
          <a:xfrm>
            <a:off x="4488873" y="5347946"/>
            <a:ext cx="5915892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200400" marR="0" lvl="7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Suggested Time:</a:t>
            </a:r>
            <a:endParaRPr sz="18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llenge with Instructions">
  <p:cSld name="Challenge with Instructions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8"/>
          <p:cNvSpPr txBox="1">
            <a:spLocks noGrp="1"/>
          </p:cNvSpPr>
          <p:nvPr>
            <p:ph type="body" idx="1"/>
          </p:nvPr>
        </p:nvSpPr>
        <p:spPr>
          <a:xfrm>
            <a:off x="0" y="1863494"/>
            <a:ext cx="12192000" cy="4543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45700" rIns="457200" bIns="45700" anchor="t" anchorCtr="0"/>
          <a:lstStyle>
            <a:lvl1pPr marL="457200" marR="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9" name="Google Shape;129;p28"/>
          <p:cNvSpPr txBox="1">
            <a:spLocks noGrp="1"/>
          </p:cNvSpPr>
          <p:nvPr>
            <p:ph type="sldNum" idx="12"/>
          </p:nvPr>
        </p:nvSpPr>
        <p:spPr>
          <a:xfrm>
            <a:off x="10972800" y="6564742"/>
            <a:ext cx="1219200" cy="293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365750" bIns="9142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0" name="Google Shape;130;p28"/>
          <p:cNvSpPr txBox="1">
            <a:spLocks noGrp="1"/>
          </p:cNvSpPr>
          <p:nvPr>
            <p:ph type="body" idx="2"/>
          </p:nvPr>
        </p:nvSpPr>
        <p:spPr>
          <a:xfrm>
            <a:off x="-2" y="6564741"/>
            <a:ext cx="10612583" cy="2932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91425" bIns="45700" anchor="ctr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131" name="Google Shape;131;p2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096004" y="5237017"/>
            <a:ext cx="838279" cy="1463177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8"/>
          <p:cNvSpPr txBox="1">
            <a:spLocks noGrp="1"/>
          </p:cNvSpPr>
          <p:nvPr>
            <p:ph type="ctrTitle"/>
          </p:nvPr>
        </p:nvSpPr>
        <p:spPr>
          <a:xfrm>
            <a:off x="0" y="304600"/>
            <a:ext cx="12192000" cy="477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45700" rIns="18287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33" name="Google Shape;133;p28"/>
          <p:cNvSpPr txBox="1">
            <a:spLocks noGrp="1"/>
          </p:cNvSpPr>
          <p:nvPr>
            <p:ph type="subTitle" idx="3"/>
          </p:nvPr>
        </p:nvSpPr>
        <p:spPr>
          <a:xfrm>
            <a:off x="0" y="884164"/>
            <a:ext cx="12192000" cy="877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182875" bIns="45700" anchor="t" anchorCtr="0"/>
          <a:lstStyle>
            <a:lvl1pPr marR="0" lvl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omework">
  <p:cSld name="Homework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0"/>
          <p:cNvSpPr txBox="1">
            <a:spLocks noGrp="1"/>
          </p:cNvSpPr>
          <p:nvPr>
            <p:ph type="ctrTitle"/>
          </p:nvPr>
        </p:nvSpPr>
        <p:spPr>
          <a:xfrm>
            <a:off x="0" y="1440873"/>
            <a:ext cx="12162775" cy="36021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023350" tIns="45700" rIns="274300" bIns="274300" anchor="t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38" name="Google Shape;138;p30"/>
          <p:cNvSpPr txBox="1">
            <a:spLocks noGrp="1"/>
          </p:cNvSpPr>
          <p:nvPr>
            <p:ph type="subTitle" idx="1"/>
          </p:nvPr>
        </p:nvSpPr>
        <p:spPr>
          <a:xfrm>
            <a:off x="-1" y="5624945"/>
            <a:ext cx="12162774" cy="8215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1737350" bIns="45700" anchor="t" anchorCtr="0"/>
          <a:lstStyle>
            <a:lvl1pPr marR="0" lvl="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9" name="Google Shape;139;p30"/>
          <p:cNvSpPr txBox="1">
            <a:spLocks noGrp="1"/>
          </p:cNvSpPr>
          <p:nvPr>
            <p:ph type="sldNum" idx="12"/>
          </p:nvPr>
        </p:nvSpPr>
        <p:spPr>
          <a:xfrm>
            <a:off x="10972800" y="6564742"/>
            <a:ext cx="1219200" cy="293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365750" bIns="9142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0" name="Google Shape;140;p30"/>
          <p:cNvSpPr txBox="1">
            <a:spLocks noGrp="1"/>
          </p:cNvSpPr>
          <p:nvPr>
            <p:ph type="body" idx="2"/>
          </p:nvPr>
        </p:nvSpPr>
        <p:spPr>
          <a:xfrm>
            <a:off x="-2" y="6564741"/>
            <a:ext cx="10612583" cy="2932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91425" bIns="45700" anchor="ctr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1" name="Google Shape;141;p30"/>
          <p:cNvSpPr txBox="1"/>
          <p:nvPr/>
        </p:nvSpPr>
        <p:spPr>
          <a:xfrm>
            <a:off x="4488873" y="5347946"/>
            <a:ext cx="5915892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200400" marR="0" lvl="7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Due Date:</a:t>
            </a:r>
            <a:endParaRPr sz="18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omework Instructions">
  <p:cSld name="Homework Instructions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2"/>
          <p:cNvSpPr txBox="1">
            <a:spLocks noGrp="1"/>
          </p:cNvSpPr>
          <p:nvPr>
            <p:ph type="sldNum" idx="12"/>
          </p:nvPr>
        </p:nvSpPr>
        <p:spPr>
          <a:xfrm>
            <a:off x="10972800" y="6564742"/>
            <a:ext cx="1219200" cy="293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365750" bIns="9142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7" name="Google Shape;147;p32"/>
          <p:cNvSpPr txBox="1">
            <a:spLocks noGrp="1"/>
          </p:cNvSpPr>
          <p:nvPr>
            <p:ph type="body" idx="1"/>
          </p:nvPr>
        </p:nvSpPr>
        <p:spPr>
          <a:xfrm>
            <a:off x="-2" y="6564741"/>
            <a:ext cx="10612583" cy="2932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91425" bIns="45700" anchor="ctr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148" name="Google Shape;148;p3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49744" y="5807347"/>
            <a:ext cx="623602" cy="704488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32"/>
          <p:cNvSpPr txBox="1">
            <a:spLocks noGrp="1"/>
          </p:cNvSpPr>
          <p:nvPr>
            <p:ph type="body" idx="2"/>
          </p:nvPr>
        </p:nvSpPr>
        <p:spPr>
          <a:xfrm>
            <a:off x="0" y="1863494"/>
            <a:ext cx="12192000" cy="4543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45700" rIns="457200" bIns="45700" anchor="t" anchorCtr="0"/>
          <a:lstStyle>
            <a:lvl1pPr marL="457200" marR="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0" name="Google Shape;150;p32"/>
          <p:cNvSpPr txBox="1">
            <a:spLocks noGrp="1"/>
          </p:cNvSpPr>
          <p:nvPr>
            <p:ph type="ctrTitle"/>
          </p:nvPr>
        </p:nvSpPr>
        <p:spPr>
          <a:xfrm>
            <a:off x="0" y="304600"/>
            <a:ext cx="12192000" cy="477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45700" rIns="18287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51" name="Google Shape;151;p32"/>
          <p:cNvSpPr txBox="1">
            <a:spLocks noGrp="1"/>
          </p:cNvSpPr>
          <p:nvPr>
            <p:ph type="subTitle" idx="3"/>
          </p:nvPr>
        </p:nvSpPr>
        <p:spPr>
          <a:xfrm>
            <a:off x="0" y="884164"/>
            <a:ext cx="12192000" cy="877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182875" bIns="45700" anchor="t" anchorCtr="0"/>
          <a:lstStyle>
            <a:lvl1pPr marR="0" lvl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ed 1–4 (Green) 1 Line Subhead">
  <p:cSld name="Numbered 1–4 (Green) 1 Line Subhead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4"/>
          <p:cNvSpPr txBox="1">
            <a:spLocks noGrp="1"/>
          </p:cNvSpPr>
          <p:nvPr>
            <p:ph type="sldNum" idx="12"/>
          </p:nvPr>
        </p:nvSpPr>
        <p:spPr>
          <a:xfrm>
            <a:off x="10972800" y="6564742"/>
            <a:ext cx="1219200" cy="293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365750" bIns="9142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7" name="Google Shape;157;p34"/>
          <p:cNvSpPr txBox="1">
            <a:spLocks noGrp="1"/>
          </p:cNvSpPr>
          <p:nvPr>
            <p:ph type="body" idx="1"/>
          </p:nvPr>
        </p:nvSpPr>
        <p:spPr>
          <a:xfrm>
            <a:off x="-2" y="6564741"/>
            <a:ext cx="10612583" cy="2932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91425" bIns="45700" anchor="ctr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8" name="Google Shape;158;p34"/>
          <p:cNvSpPr txBox="1">
            <a:spLocks noGrp="1"/>
          </p:cNvSpPr>
          <p:nvPr>
            <p:ph type="ctrTitle"/>
          </p:nvPr>
        </p:nvSpPr>
        <p:spPr>
          <a:xfrm>
            <a:off x="0" y="304600"/>
            <a:ext cx="12192000" cy="477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45700" rIns="18287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59" name="Google Shape;159;p34"/>
          <p:cNvSpPr txBox="1">
            <a:spLocks noGrp="1"/>
          </p:cNvSpPr>
          <p:nvPr>
            <p:ph type="subTitle" idx="2"/>
          </p:nvPr>
        </p:nvSpPr>
        <p:spPr>
          <a:xfrm>
            <a:off x="0" y="894825"/>
            <a:ext cx="12192000" cy="6182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182875" bIns="45700" anchor="t" anchorCtr="0"/>
          <a:lstStyle>
            <a:lvl1pPr marR="0" lvl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grpSp>
        <p:nvGrpSpPr>
          <p:cNvPr id="160" name="Google Shape;160;p34"/>
          <p:cNvGrpSpPr/>
          <p:nvPr/>
        </p:nvGrpSpPr>
        <p:grpSpPr>
          <a:xfrm>
            <a:off x="498636" y="1778000"/>
            <a:ext cx="11286964" cy="951557"/>
            <a:chOff x="498636" y="1727200"/>
            <a:chExt cx="11286964" cy="951557"/>
          </a:xfrm>
        </p:grpSpPr>
        <p:sp>
          <p:nvSpPr>
            <p:cNvPr id="161" name="Google Shape;161;p34"/>
            <p:cNvSpPr/>
            <p:nvPr/>
          </p:nvSpPr>
          <p:spPr>
            <a:xfrm>
              <a:off x="1854200" y="1771003"/>
              <a:ext cx="9931400" cy="892895"/>
            </a:xfrm>
            <a:prstGeom prst="roundRect">
              <a:avLst>
                <a:gd name="adj" fmla="val 16667"/>
              </a:avLst>
            </a:prstGeom>
            <a:solidFill>
              <a:srgbClr val="E7E8EB">
                <a:alpha val="63921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62" name="Google Shape;162;p34"/>
            <p:cNvGrpSpPr/>
            <p:nvPr/>
          </p:nvGrpSpPr>
          <p:grpSpPr>
            <a:xfrm>
              <a:off x="498636" y="1771003"/>
              <a:ext cx="1174364" cy="892895"/>
              <a:chOff x="366636" y="1829879"/>
              <a:chExt cx="1030664" cy="783637"/>
            </a:xfrm>
          </p:grpSpPr>
          <p:sp>
            <p:nvSpPr>
              <p:cNvPr id="163" name="Google Shape;163;p34"/>
              <p:cNvSpPr/>
              <p:nvPr/>
            </p:nvSpPr>
            <p:spPr>
              <a:xfrm>
                <a:off x="366636" y="1829879"/>
                <a:ext cx="933823" cy="783637"/>
              </a:xfrm>
              <a:prstGeom prst="roundRect">
                <a:avLst>
                  <a:gd name="adj" fmla="val 16667"/>
                </a:avLst>
              </a:prstGeom>
              <a:solidFill>
                <a:srgbClr val="F2F77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" name="Google Shape;164;p34"/>
              <p:cNvSpPr/>
              <p:nvPr/>
            </p:nvSpPr>
            <p:spPr>
              <a:xfrm rot="5400000">
                <a:off x="905457" y="2052099"/>
                <a:ext cx="637863" cy="345823"/>
              </a:xfrm>
              <a:prstGeom prst="triangle">
                <a:avLst>
                  <a:gd name="adj" fmla="val 50000"/>
                </a:avLst>
              </a:prstGeom>
              <a:solidFill>
                <a:srgbClr val="F2F77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165" name="Google Shape;165;p34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651524" y="1727200"/>
              <a:ext cx="951557" cy="95155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66" name="Google Shape;166;p34"/>
          <p:cNvGrpSpPr/>
          <p:nvPr/>
        </p:nvGrpSpPr>
        <p:grpSpPr>
          <a:xfrm>
            <a:off x="498636" y="2894720"/>
            <a:ext cx="11286964" cy="951557"/>
            <a:chOff x="498636" y="2843920"/>
            <a:chExt cx="11286964" cy="951557"/>
          </a:xfrm>
        </p:grpSpPr>
        <p:sp>
          <p:nvSpPr>
            <p:cNvPr id="167" name="Google Shape;167;p34"/>
            <p:cNvSpPr/>
            <p:nvPr/>
          </p:nvSpPr>
          <p:spPr>
            <a:xfrm>
              <a:off x="1854200" y="2885898"/>
              <a:ext cx="9931400" cy="892895"/>
            </a:xfrm>
            <a:prstGeom prst="roundRect">
              <a:avLst>
                <a:gd name="adj" fmla="val 16667"/>
              </a:avLst>
            </a:prstGeom>
            <a:solidFill>
              <a:srgbClr val="E7E8EB">
                <a:alpha val="63921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68" name="Google Shape;168;p34"/>
            <p:cNvGrpSpPr/>
            <p:nvPr/>
          </p:nvGrpSpPr>
          <p:grpSpPr>
            <a:xfrm>
              <a:off x="498636" y="2885898"/>
              <a:ext cx="1174364" cy="892895"/>
              <a:chOff x="366636" y="2767143"/>
              <a:chExt cx="1030664" cy="783637"/>
            </a:xfrm>
          </p:grpSpPr>
          <p:sp>
            <p:nvSpPr>
              <p:cNvPr id="169" name="Google Shape;169;p34"/>
              <p:cNvSpPr/>
              <p:nvPr/>
            </p:nvSpPr>
            <p:spPr>
              <a:xfrm>
                <a:off x="366636" y="2767143"/>
                <a:ext cx="933823" cy="783637"/>
              </a:xfrm>
              <a:prstGeom prst="roundRect">
                <a:avLst>
                  <a:gd name="adj" fmla="val 16667"/>
                </a:avLst>
              </a:prstGeom>
              <a:solidFill>
                <a:srgbClr val="AFCA5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" name="Google Shape;170;p34"/>
              <p:cNvSpPr/>
              <p:nvPr/>
            </p:nvSpPr>
            <p:spPr>
              <a:xfrm rot="5400000">
                <a:off x="905457" y="2989363"/>
                <a:ext cx="637863" cy="345823"/>
              </a:xfrm>
              <a:prstGeom prst="triangle">
                <a:avLst>
                  <a:gd name="adj" fmla="val 50000"/>
                </a:avLst>
              </a:prstGeom>
              <a:solidFill>
                <a:srgbClr val="AFCA5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171" name="Google Shape;171;p3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50229" y="2843920"/>
              <a:ext cx="951557" cy="95155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72" name="Google Shape;172;p34"/>
          <p:cNvGrpSpPr/>
          <p:nvPr/>
        </p:nvGrpSpPr>
        <p:grpSpPr>
          <a:xfrm>
            <a:off x="498636" y="4004066"/>
            <a:ext cx="11286964" cy="951557"/>
            <a:chOff x="498636" y="3953266"/>
            <a:chExt cx="11286964" cy="951557"/>
          </a:xfrm>
        </p:grpSpPr>
        <p:sp>
          <p:nvSpPr>
            <p:cNvPr id="173" name="Google Shape;173;p34"/>
            <p:cNvSpPr/>
            <p:nvPr/>
          </p:nvSpPr>
          <p:spPr>
            <a:xfrm>
              <a:off x="1854200" y="3996971"/>
              <a:ext cx="9931400" cy="892895"/>
            </a:xfrm>
            <a:prstGeom prst="roundRect">
              <a:avLst>
                <a:gd name="adj" fmla="val 16667"/>
              </a:avLst>
            </a:prstGeom>
            <a:solidFill>
              <a:srgbClr val="E7E8EB">
                <a:alpha val="63921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74" name="Google Shape;174;p34"/>
            <p:cNvGrpSpPr/>
            <p:nvPr/>
          </p:nvGrpSpPr>
          <p:grpSpPr>
            <a:xfrm>
              <a:off x="498636" y="3996971"/>
              <a:ext cx="1174364" cy="892895"/>
              <a:chOff x="353936" y="3693021"/>
              <a:chExt cx="1030664" cy="783637"/>
            </a:xfrm>
          </p:grpSpPr>
          <p:sp>
            <p:nvSpPr>
              <p:cNvPr id="175" name="Google Shape;175;p34"/>
              <p:cNvSpPr/>
              <p:nvPr/>
            </p:nvSpPr>
            <p:spPr>
              <a:xfrm>
                <a:off x="353936" y="3693021"/>
                <a:ext cx="933823" cy="783637"/>
              </a:xfrm>
              <a:prstGeom prst="roundRect">
                <a:avLst>
                  <a:gd name="adj" fmla="val 16667"/>
                </a:avLst>
              </a:prstGeom>
              <a:solidFill>
                <a:srgbClr val="3CA77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905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6" name="Google Shape;176;p34"/>
              <p:cNvSpPr/>
              <p:nvPr/>
            </p:nvSpPr>
            <p:spPr>
              <a:xfrm rot="5400000">
                <a:off x="892757" y="3915241"/>
                <a:ext cx="637863" cy="345823"/>
              </a:xfrm>
              <a:prstGeom prst="triangle">
                <a:avLst>
                  <a:gd name="adj" fmla="val 50000"/>
                </a:avLst>
              </a:prstGeom>
              <a:solidFill>
                <a:srgbClr val="3CA77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905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177" name="Google Shape;177;p34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52827" y="3953266"/>
              <a:ext cx="951557" cy="95155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78" name="Google Shape;178;p34"/>
          <p:cNvGrpSpPr/>
          <p:nvPr/>
        </p:nvGrpSpPr>
        <p:grpSpPr>
          <a:xfrm>
            <a:off x="498636" y="5113218"/>
            <a:ext cx="11286964" cy="951557"/>
            <a:chOff x="498636" y="5062418"/>
            <a:chExt cx="11286964" cy="951557"/>
          </a:xfrm>
        </p:grpSpPr>
        <p:sp>
          <p:nvSpPr>
            <p:cNvPr id="179" name="Google Shape;179;p34"/>
            <p:cNvSpPr/>
            <p:nvPr/>
          </p:nvSpPr>
          <p:spPr>
            <a:xfrm>
              <a:off x="1854200" y="5103125"/>
              <a:ext cx="9931400" cy="892895"/>
            </a:xfrm>
            <a:prstGeom prst="roundRect">
              <a:avLst>
                <a:gd name="adj" fmla="val 16667"/>
              </a:avLst>
            </a:prstGeom>
            <a:solidFill>
              <a:srgbClr val="E7E8EB">
                <a:alpha val="63921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80" name="Google Shape;180;p34"/>
            <p:cNvGrpSpPr/>
            <p:nvPr/>
          </p:nvGrpSpPr>
          <p:grpSpPr>
            <a:xfrm>
              <a:off x="498636" y="5103125"/>
              <a:ext cx="1174364" cy="892895"/>
              <a:chOff x="353936" y="3693021"/>
              <a:chExt cx="1030664" cy="783637"/>
            </a:xfrm>
          </p:grpSpPr>
          <p:sp>
            <p:nvSpPr>
              <p:cNvPr id="181" name="Google Shape;181;p34"/>
              <p:cNvSpPr/>
              <p:nvPr/>
            </p:nvSpPr>
            <p:spPr>
              <a:xfrm>
                <a:off x="353936" y="3693021"/>
                <a:ext cx="933823" cy="783637"/>
              </a:xfrm>
              <a:prstGeom prst="roundRect">
                <a:avLst>
                  <a:gd name="adj" fmla="val 16667"/>
                </a:avLst>
              </a:prstGeom>
              <a:solidFill>
                <a:srgbClr val="00919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" name="Google Shape;182;p34"/>
              <p:cNvSpPr/>
              <p:nvPr/>
            </p:nvSpPr>
            <p:spPr>
              <a:xfrm rot="5400000">
                <a:off x="892757" y="3915241"/>
                <a:ext cx="637863" cy="345823"/>
              </a:xfrm>
              <a:prstGeom prst="triangle">
                <a:avLst>
                  <a:gd name="adj" fmla="val 50000"/>
                </a:avLst>
              </a:prstGeom>
              <a:solidFill>
                <a:srgbClr val="00919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183" name="Google Shape;183;p34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550375" y="5062418"/>
              <a:ext cx="951557" cy="95155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84" name="Google Shape;184;p34"/>
          <p:cNvSpPr txBox="1">
            <a:spLocks noGrp="1"/>
          </p:cNvSpPr>
          <p:nvPr>
            <p:ph type="body" idx="3"/>
          </p:nvPr>
        </p:nvSpPr>
        <p:spPr>
          <a:xfrm>
            <a:off x="0" y="1834502"/>
            <a:ext cx="12192000" cy="8712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94550" tIns="45700" rIns="274300" bIns="45700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5" name="Google Shape;185;p34"/>
          <p:cNvSpPr txBox="1">
            <a:spLocks noGrp="1"/>
          </p:cNvSpPr>
          <p:nvPr>
            <p:ph type="body" idx="4"/>
          </p:nvPr>
        </p:nvSpPr>
        <p:spPr>
          <a:xfrm>
            <a:off x="-2" y="2951283"/>
            <a:ext cx="12192002" cy="8712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94550" tIns="45700" rIns="274300" bIns="45700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6" name="Google Shape;186;p34"/>
          <p:cNvSpPr txBox="1">
            <a:spLocks noGrp="1"/>
          </p:cNvSpPr>
          <p:nvPr>
            <p:ph type="body" idx="5"/>
          </p:nvPr>
        </p:nvSpPr>
        <p:spPr>
          <a:xfrm>
            <a:off x="0" y="4045514"/>
            <a:ext cx="12191998" cy="8712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94550" tIns="45700" rIns="274300" bIns="45700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7" name="Google Shape;187;p34"/>
          <p:cNvSpPr txBox="1">
            <a:spLocks noGrp="1"/>
          </p:cNvSpPr>
          <p:nvPr>
            <p:ph type="body" idx="6"/>
          </p:nvPr>
        </p:nvSpPr>
        <p:spPr>
          <a:xfrm>
            <a:off x="-2" y="5151796"/>
            <a:ext cx="12192002" cy="8712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94550" tIns="45700" rIns="274300" bIns="45700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eb Development">
  <p:cSld name="Web Developmen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>
            <a:spLocks noGrp="1"/>
          </p:cNvSpPr>
          <p:nvPr>
            <p:ph type="ctrTitle"/>
          </p:nvPr>
        </p:nvSpPr>
        <p:spPr>
          <a:xfrm>
            <a:off x="0" y="2493817"/>
            <a:ext cx="12192000" cy="1925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31900" tIns="45700" rIns="182875" bIns="45700" anchor="t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subTitle" idx="1"/>
          </p:nvPr>
        </p:nvSpPr>
        <p:spPr>
          <a:xfrm>
            <a:off x="2175163" y="4696691"/>
            <a:ext cx="10016837" cy="387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731500" bIns="45700" anchor="ctr" anchorCtr="0"/>
          <a:lstStyle>
            <a:lvl1pPr marR="0" lvl="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/>
          <p:nvPr/>
        </p:nvSpPr>
        <p:spPr>
          <a:xfrm>
            <a:off x="6539346" y="5361558"/>
            <a:ext cx="360218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0" bIns="45700" anchor="t" anchorCtr="0">
            <a:noAutofit/>
          </a:bodyPr>
          <a:lstStyle/>
          <a:p>
            <a:pPr marL="457200" marR="0" lvl="1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Web Development</a:t>
            </a:r>
            <a:endParaRPr sz="24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" name="Google Shape;23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48145" y="1648188"/>
            <a:ext cx="3092310" cy="2300144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3"/>
          <p:cNvSpPr txBox="1">
            <a:spLocks noGrp="1"/>
          </p:cNvSpPr>
          <p:nvPr>
            <p:ph type="body" idx="2"/>
          </p:nvPr>
        </p:nvSpPr>
        <p:spPr>
          <a:xfrm>
            <a:off x="424070" y="5823223"/>
            <a:ext cx="11381534" cy="654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1645900" bIns="45700" anchor="t" anchorCtr="0"/>
          <a:lstStyle>
            <a:lvl1pPr marL="457200" marR="0" lvl="0" indent="-22860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ed 1–4 (Green) 2 Line Subhead">
  <p:cSld name="Numbered 1–4 (Green) 2 Line Subhead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5"/>
          <p:cNvSpPr txBox="1">
            <a:spLocks noGrp="1"/>
          </p:cNvSpPr>
          <p:nvPr>
            <p:ph type="sldNum" idx="12"/>
          </p:nvPr>
        </p:nvSpPr>
        <p:spPr>
          <a:xfrm>
            <a:off x="10972800" y="6564742"/>
            <a:ext cx="1219200" cy="293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365750" bIns="9142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90" name="Google Shape;190;p35"/>
          <p:cNvSpPr txBox="1">
            <a:spLocks noGrp="1"/>
          </p:cNvSpPr>
          <p:nvPr>
            <p:ph type="body" idx="1"/>
          </p:nvPr>
        </p:nvSpPr>
        <p:spPr>
          <a:xfrm>
            <a:off x="-2" y="6564741"/>
            <a:ext cx="10612583" cy="2932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91425" bIns="45700" anchor="ctr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1" name="Google Shape;191;p35"/>
          <p:cNvSpPr txBox="1">
            <a:spLocks noGrp="1"/>
          </p:cNvSpPr>
          <p:nvPr>
            <p:ph type="ctrTitle"/>
          </p:nvPr>
        </p:nvSpPr>
        <p:spPr>
          <a:xfrm>
            <a:off x="0" y="304600"/>
            <a:ext cx="12192000" cy="477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45700" rIns="18287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92" name="Google Shape;192;p35"/>
          <p:cNvSpPr txBox="1">
            <a:spLocks noGrp="1"/>
          </p:cNvSpPr>
          <p:nvPr>
            <p:ph type="subTitle" idx="2"/>
          </p:nvPr>
        </p:nvSpPr>
        <p:spPr>
          <a:xfrm>
            <a:off x="0" y="894824"/>
            <a:ext cx="12192000" cy="9580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182875" bIns="45700" anchor="t" anchorCtr="0"/>
          <a:lstStyle>
            <a:lvl1pPr marR="0" lvl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grpSp>
        <p:nvGrpSpPr>
          <p:cNvPr id="193" name="Google Shape;193;p35"/>
          <p:cNvGrpSpPr/>
          <p:nvPr/>
        </p:nvGrpSpPr>
        <p:grpSpPr>
          <a:xfrm>
            <a:off x="498636" y="1930400"/>
            <a:ext cx="11286964" cy="951557"/>
            <a:chOff x="498636" y="1727200"/>
            <a:chExt cx="11286964" cy="951557"/>
          </a:xfrm>
        </p:grpSpPr>
        <p:sp>
          <p:nvSpPr>
            <p:cNvPr id="194" name="Google Shape;194;p35"/>
            <p:cNvSpPr/>
            <p:nvPr/>
          </p:nvSpPr>
          <p:spPr>
            <a:xfrm>
              <a:off x="1854200" y="1771003"/>
              <a:ext cx="9931400" cy="892895"/>
            </a:xfrm>
            <a:prstGeom prst="roundRect">
              <a:avLst>
                <a:gd name="adj" fmla="val 16667"/>
              </a:avLst>
            </a:prstGeom>
            <a:solidFill>
              <a:srgbClr val="E7E8EB">
                <a:alpha val="63921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95" name="Google Shape;195;p35"/>
            <p:cNvGrpSpPr/>
            <p:nvPr/>
          </p:nvGrpSpPr>
          <p:grpSpPr>
            <a:xfrm>
              <a:off x="498636" y="1771003"/>
              <a:ext cx="1174364" cy="892895"/>
              <a:chOff x="366636" y="1829879"/>
              <a:chExt cx="1030664" cy="783637"/>
            </a:xfrm>
          </p:grpSpPr>
          <p:sp>
            <p:nvSpPr>
              <p:cNvPr id="196" name="Google Shape;196;p35"/>
              <p:cNvSpPr/>
              <p:nvPr/>
            </p:nvSpPr>
            <p:spPr>
              <a:xfrm>
                <a:off x="366636" y="1829879"/>
                <a:ext cx="933823" cy="783637"/>
              </a:xfrm>
              <a:prstGeom prst="roundRect">
                <a:avLst>
                  <a:gd name="adj" fmla="val 16667"/>
                </a:avLst>
              </a:prstGeom>
              <a:solidFill>
                <a:srgbClr val="F2F77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7" name="Google Shape;197;p35"/>
              <p:cNvSpPr/>
              <p:nvPr/>
            </p:nvSpPr>
            <p:spPr>
              <a:xfrm rot="5400000">
                <a:off x="905457" y="2052099"/>
                <a:ext cx="637863" cy="345823"/>
              </a:xfrm>
              <a:prstGeom prst="triangle">
                <a:avLst>
                  <a:gd name="adj" fmla="val 50000"/>
                </a:avLst>
              </a:prstGeom>
              <a:solidFill>
                <a:srgbClr val="F2F77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198" name="Google Shape;198;p35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651524" y="1727200"/>
              <a:ext cx="951557" cy="95155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99" name="Google Shape;199;p35"/>
          <p:cNvGrpSpPr/>
          <p:nvPr/>
        </p:nvGrpSpPr>
        <p:grpSpPr>
          <a:xfrm>
            <a:off x="498636" y="3047120"/>
            <a:ext cx="11286964" cy="951557"/>
            <a:chOff x="498636" y="2843920"/>
            <a:chExt cx="11286964" cy="951557"/>
          </a:xfrm>
        </p:grpSpPr>
        <p:sp>
          <p:nvSpPr>
            <p:cNvPr id="200" name="Google Shape;200;p35"/>
            <p:cNvSpPr/>
            <p:nvPr/>
          </p:nvSpPr>
          <p:spPr>
            <a:xfrm>
              <a:off x="1854200" y="2885898"/>
              <a:ext cx="9931400" cy="892895"/>
            </a:xfrm>
            <a:prstGeom prst="roundRect">
              <a:avLst>
                <a:gd name="adj" fmla="val 16667"/>
              </a:avLst>
            </a:prstGeom>
            <a:solidFill>
              <a:srgbClr val="E7E8EB">
                <a:alpha val="63921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01" name="Google Shape;201;p35"/>
            <p:cNvGrpSpPr/>
            <p:nvPr/>
          </p:nvGrpSpPr>
          <p:grpSpPr>
            <a:xfrm>
              <a:off x="498636" y="2885898"/>
              <a:ext cx="1174364" cy="892895"/>
              <a:chOff x="366636" y="2767143"/>
              <a:chExt cx="1030664" cy="783637"/>
            </a:xfrm>
          </p:grpSpPr>
          <p:sp>
            <p:nvSpPr>
              <p:cNvPr id="202" name="Google Shape;202;p35"/>
              <p:cNvSpPr/>
              <p:nvPr/>
            </p:nvSpPr>
            <p:spPr>
              <a:xfrm>
                <a:off x="366636" y="2767143"/>
                <a:ext cx="933823" cy="783637"/>
              </a:xfrm>
              <a:prstGeom prst="roundRect">
                <a:avLst>
                  <a:gd name="adj" fmla="val 16667"/>
                </a:avLst>
              </a:prstGeom>
              <a:solidFill>
                <a:srgbClr val="AFCA5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3" name="Google Shape;203;p35"/>
              <p:cNvSpPr/>
              <p:nvPr/>
            </p:nvSpPr>
            <p:spPr>
              <a:xfrm rot="5400000">
                <a:off x="905457" y="2989363"/>
                <a:ext cx="637863" cy="345823"/>
              </a:xfrm>
              <a:prstGeom prst="triangle">
                <a:avLst>
                  <a:gd name="adj" fmla="val 50000"/>
                </a:avLst>
              </a:prstGeom>
              <a:solidFill>
                <a:srgbClr val="AFCA5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204" name="Google Shape;204;p35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50229" y="2843920"/>
              <a:ext cx="951557" cy="95155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05" name="Google Shape;205;p35"/>
          <p:cNvGrpSpPr/>
          <p:nvPr/>
        </p:nvGrpSpPr>
        <p:grpSpPr>
          <a:xfrm>
            <a:off x="498636" y="4156466"/>
            <a:ext cx="11286964" cy="951557"/>
            <a:chOff x="498636" y="3953266"/>
            <a:chExt cx="11286964" cy="951557"/>
          </a:xfrm>
        </p:grpSpPr>
        <p:sp>
          <p:nvSpPr>
            <p:cNvPr id="206" name="Google Shape;206;p35"/>
            <p:cNvSpPr/>
            <p:nvPr/>
          </p:nvSpPr>
          <p:spPr>
            <a:xfrm>
              <a:off x="1854200" y="3996971"/>
              <a:ext cx="9931400" cy="892895"/>
            </a:xfrm>
            <a:prstGeom prst="roundRect">
              <a:avLst>
                <a:gd name="adj" fmla="val 16667"/>
              </a:avLst>
            </a:prstGeom>
            <a:solidFill>
              <a:srgbClr val="E7E8EB">
                <a:alpha val="63921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07" name="Google Shape;207;p35"/>
            <p:cNvGrpSpPr/>
            <p:nvPr/>
          </p:nvGrpSpPr>
          <p:grpSpPr>
            <a:xfrm>
              <a:off x="498636" y="3996971"/>
              <a:ext cx="1174364" cy="892895"/>
              <a:chOff x="353936" y="3693021"/>
              <a:chExt cx="1030664" cy="783637"/>
            </a:xfrm>
          </p:grpSpPr>
          <p:sp>
            <p:nvSpPr>
              <p:cNvPr id="208" name="Google Shape;208;p35"/>
              <p:cNvSpPr/>
              <p:nvPr/>
            </p:nvSpPr>
            <p:spPr>
              <a:xfrm>
                <a:off x="353936" y="3693021"/>
                <a:ext cx="933823" cy="783637"/>
              </a:xfrm>
              <a:prstGeom prst="roundRect">
                <a:avLst>
                  <a:gd name="adj" fmla="val 16667"/>
                </a:avLst>
              </a:prstGeom>
              <a:solidFill>
                <a:srgbClr val="3CA77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rgbClr val="00905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9" name="Google Shape;209;p35"/>
              <p:cNvSpPr/>
              <p:nvPr/>
            </p:nvSpPr>
            <p:spPr>
              <a:xfrm rot="5400000">
                <a:off x="892757" y="3915241"/>
                <a:ext cx="637863" cy="345823"/>
              </a:xfrm>
              <a:prstGeom prst="triangle">
                <a:avLst>
                  <a:gd name="adj" fmla="val 50000"/>
                </a:avLst>
              </a:prstGeom>
              <a:solidFill>
                <a:srgbClr val="3CA77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rgbClr val="00905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210" name="Google Shape;210;p35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52827" y="3953266"/>
              <a:ext cx="951557" cy="95155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11" name="Google Shape;211;p35"/>
          <p:cNvGrpSpPr/>
          <p:nvPr/>
        </p:nvGrpSpPr>
        <p:grpSpPr>
          <a:xfrm>
            <a:off x="498636" y="5265618"/>
            <a:ext cx="11286964" cy="951557"/>
            <a:chOff x="498636" y="5062418"/>
            <a:chExt cx="11286964" cy="951557"/>
          </a:xfrm>
        </p:grpSpPr>
        <p:sp>
          <p:nvSpPr>
            <p:cNvPr id="212" name="Google Shape;212;p35"/>
            <p:cNvSpPr/>
            <p:nvPr/>
          </p:nvSpPr>
          <p:spPr>
            <a:xfrm>
              <a:off x="1854200" y="5103125"/>
              <a:ext cx="9931400" cy="892895"/>
            </a:xfrm>
            <a:prstGeom prst="roundRect">
              <a:avLst>
                <a:gd name="adj" fmla="val 16667"/>
              </a:avLst>
            </a:prstGeom>
            <a:solidFill>
              <a:srgbClr val="E7E8EB">
                <a:alpha val="63921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13" name="Google Shape;213;p35"/>
            <p:cNvGrpSpPr/>
            <p:nvPr/>
          </p:nvGrpSpPr>
          <p:grpSpPr>
            <a:xfrm>
              <a:off x="498636" y="5103125"/>
              <a:ext cx="1174364" cy="892895"/>
              <a:chOff x="353936" y="3693021"/>
              <a:chExt cx="1030664" cy="783637"/>
            </a:xfrm>
          </p:grpSpPr>
          <p:sp>
            <p:nvSpPr>
              <p:cNvPr id="214" name="Google Shape;214;p35"/>
              <p:cNvSpPr/>
              <p:nvPr/>
            </p:nvSpPr>
            <p:spPr>
              <a:xfrm>
                <a:off x="353936" y="3693021"/>
                <a:ext cx="933823" cy="783637"/>
              </a:xfrm>
              <a:prstGeom prst="roundRect">
                <a:avLst>
                  <a:gd name="adj" fmla="val 16667"/>
                </a:avLst>
              </a:prstGeom>
              <a:solidFill>
                <a:srgbClr val="00919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" name="Google Shape;215;p35"/>
              <p:cNvSpPr/>
              <p:nvPr/>
            </p:nvSpPr>
            <p:spPr>
              <a:xfrm rot="5400000">
                <a:off x="892757" y="3915241"/>
                <a:ext cx="637863" cy="345823"/>
              </a:xfrm>
              <a:prstGeom prst="triangle">
                <a:avLst>
                  <a:gd name="adj" fmla="val 50000"/>
                </a:avLst>
              </a:prstGeom>
              <a:solidFill>
                <a:srgbClr val="00919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216" name="Google Shape;216;p35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550375" y="5062418"/>
              <a:ext cx="951557" cy="95155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17" name="Google Shape;217;p35"/>
          <p:cNvSpPr txBox="1">
            <a:spLocks noGrp="1"/>
          </p:cNvSpPr>
          <p:nvPr>
            <p:ph type="body" idx="3"/>
          </p:nvPr>
        </p:nvSpPr>
        <p:spPr>
          <a:xfrm>
            <a:off x="8081" y="1974203"/>
            <a:ext cx="12192000" cy="8712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94550" tIns="45700" rIns="274300" bIns="45700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8" name="Google Shape;218;p35"/>
          <p:cNvSpPr txBox="1">
            <a:spLocks noGrp="1"/>
          </p:cNvSpPr>
          <p:nvPr>
            <p:ph type="body" idx="4"/>
          </p:nvPr>
        </p:nvSpPr>
        <p:spPr>
          <a:xfrm>
            <a:off x="-3400" y="3087261"/>
            <a:ext cx="12192000" cy="8712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94550" tIns="45700" rIns="274300" bIns="45700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9" name="Google Shape;219;p35"/>
          <p:cNvSpPr txBox="1">
            <a:spLocks noGrp="1"/>
          </p:cNvSpPr>
          <p:nvPr>
            <p:ph type="body" idx="5"/>
          </p:nvPr>
        </p:nvSpPr>
        <p:spPr>
          <a:xfrm>
            <a:off x="-3400" y="4196607"/>
            <a:ext cx="12204145" cy="8712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94550" tIns="45700" rIns="274300" bIns="45700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0" name="Google Shape;220;p35"/>
          <p:cNvSpPr txBox="1">
            <a:spLocks noGrp="1"/>
          </p:cNvSpPr>
          <p:nvPr>
            <p:ph type="body" idx="6"/>
          </p:nvPr>
        </p:nvSpPr>
        <p:spPr>
          <a:xfrm>
            <a:off x="-3400" y="5317135"/>
            <a:ext cx="12227149" cy="8712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94550" tIns="45700" rIns="274300" bIns="45700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ed 1–5 (Green) 1 Line Subhead">
  <p:cSld name="Numbered 1–5 (Green) 1 Line Subhead"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7"/>
          <p:cNvSpPr txBox="1">
            <a:spLocks noGrp="1"/>
          </p:cNvSpPr>
          <p:nvPr>
            <p:ph type="sldNum" idx="12"/>
          </p:nvPr>
        </p:nvSpPr>
        <p:spPr>
          <a:xfrm>
            <a:off x="10972800" y="6564742"/>
            <a:ext cx="1219200" cy="293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365750" bIns="9142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6" name="Google Shape;226;p37"/>
          <p:cNvSpPr txBox="1">
            <a:spLocks noGrp="1"/>
          </p:cNvSpPr>
          <p:nvPr>
            <p:ph type="body" idx="1"/>
          </p:nvPr>
        </p:nvSpPr>
        <p:spPr>
          <a:xfrm>
            <a:off x="-2" y="6564741"/>
            <a:ext cx="10612583" cy="2932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91425" bIns="45700" anchor="ctr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7" name="Google Shape;227;p37"/>
          <p:cNvSpPr txBox="1">
            <a:spLocks noGrp="1"/>
          </p:cNvSpPr>
          <p:nvPr>
            <p:ph type="ctrTitle"/>
          </p:nvPr>
        </p:nvSpPr>
        <p:spPr>
          <a:xfrm>
            <a:off x="0" y="304600"/>
            <a:ext cx="12192000" cy="477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45700" rIns="18287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28" name="Google Shape;228;p37"/>
          <p:cNvSpPr txBox="1">
            <a:spLocks noGrp="1"/>
          </p:cNvSpPr>
          <p:nvPr>
            <p:ph type="subTitle" idx="2"/>
          </p:nvPr>
        </p:nvSpPr>
        <p:spPr>
          <a:xfrm>
            <a:off x="0" y="894825"/>
            <a:ext cx="12192000" cy="6182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182875" bIns="45700" anchor="t" anchorCtr="0"/>
          <a:lstStyle>
            <a:lvl1pPr marR="0" lvl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grpSp>
        <p:nvGrpSpPr>
          <p:cNvPr id="229" name="Google Shape;229;p37"/>
          <p:cNvGrpSpPr/>
          <p:nvPr/>
        </p:nvGrpSpPr>
        <p:grpSpPr>
          <a:xfrm>
            <a:off x="366636" y="1651736"/>
            <a:ext cx="11508014" cy="835121"/>
            <a:chOff x="366636" y="1651736"/>
            <a:chExt cx="11508014" cy="835121"/>
          </a:xfrm>
        </p:grpSpPr>
        <p:grpSp>
          <p:nvGrpSpPr>
            <p:cNvPr id="230" name="Google Shape;230;p37"/>
            <p:cNvGrpSpPr/>
            <p:nvPr/>
          </p:nvGrpSpPr>
          <p:grpSpPr>
            <a:xfrm>
              <a:off x="366636" y="1690179"/>
              <a:ext cx="11508014" cy="783637"/>
              <a:chOff x="366636" y="1829879"/>
              <a:chExt cx="11508014" cy="783637"/>
            </a:xfrm>
          </p:grpSpPr>
          <p:sp>
            <p:nvSpPr>
              <p:cNvPr id="231" name="Google Shape;231;p37"/>
              <p:cNvSpPr/>
              <p:nvPr/>
            </p:nvSpPr>
            <p:spPr>
              <a:xfrm>
                <a:off x="1689100" y="1829879"/>
                <a:ext cx="10185550" cy="783637"/>
              </a:xfrm>
              <a:prstGeom prst="roundRect">
                <a:avLst>
                  <a:gd name="adj" fmla="val 16667"/>
                </a:avLst>
              </a:prstGeom>
              <a:solidFill>
                <a:srgbClr val="E7E8EB">
                  <a:alpha val="63921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232" name="Google Shape;232;p37"/>
              <p:cNvGrpSpPr/>
              <p:nvPr/>
            </p:nvGrpSpPr>
            <p:grpSpPr>
              <a:xfrm>
                <a:off x="366636" y="1829879"/>
                <a:ext cx="1030664" cy="783637"/>
                <a:chOff x="366636" y="1829879"/>
                <a:chExt cx="1030664" cy="783637"/>
              </a:xfrm>
            </p:grpSpPr>
            <p:sp>
              <p:nvSpPr>
                <p:cNvPr id="233" name="Google Shape;233;p37"/>
                <p:cNvSpPr/>
                <p:nvPr/>
              </p:nvSpPr>
              <p:spPr>
                <a:xfrm>
                  <a:off x="366636" y="1829879"/>
                  <a:ext cx="933823" cy="783637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2F77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4" name="Google Shape;234;p37"/>
                <p:cNvSpPr/>
                <p:nvPr/>
              </p:nvSpPr>
              <p:spPr>
                <a:xfrm rot="5400000">
                  <a:off x="905457" y="2052099"/>
                  <a:ext cx="637863" cy="345823"/>
                </a:xfrm>
                <a:prstGeom prst="triangle">
                  <a:avLst>
                    <a:gd name="adj" fmla="val 50000"/>
                  </a:avLst>
                </a:prstGeom>
                <a:solidFill>
                  <a:srgbClr val="F2F77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pic>
          <p:nvPicPr>
            <p:cNvPr id="235" name="Google Shape;235;p37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500816" y="1651736"/>
              <a:ext cx="835121" cy="83512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36" name="Google Shape;236;p37"/>
          <p:cNvGrpSpPr/>
          <p:nvPr/>
        </p:nvGrpSpPr>
        <p:grpSpPr>
          <a:xfrm>
            <a:off x="366636" y="2590602"/>
            <a:ext cx="11508014" cy="835121"/>
            <a:chOff x="366636" y="2590602"/>
            <a:chExt cx="11508014" cy="835121"/>
          </a:xfrm>
        </p:grpSpPr>
        <p:grpSp>
          <p:nvGrpSpPr>
            <p:cNvPr id="237" name="Google Shape;237;p37"/>
            <p:cNvGrpSpPr/>
            <p:nvPr/>
          </p:nvGrpSpPr>
          <p:grpSpPr>
            <a:xfrm>
              <a:off x="366636" y="2627443"/>
              <a:ext cx="11508014" cy="783637"/>
              <a:chOff x="366636" y="2767143"/>
              <a:chExt cx="11508014" cy="783637"/>
            </a:xfrm>
          </p:grpSpPr>
          <p:sp>
            <p:nvSpPr>
              <p:cNvPr id="238" name="Google Shape;238;p37"/>
              <p:cNvSpPr/>
              <p:nvPr/>
            </p:nvSpPr>
            <p:spPr>
              <a:xfrm>
                <a:off x="1689100" y="2767143"/>
                <a:ext cx="10185550" cy="783637"/>
              </a:xfrm>
              <a:prstGeom prst="roundRect">
                <a:avLst>
                  <a:gd name="adj" fmla="val 16667"/>
                </a:avLst>
              </a:prstGeom>
              <a:solidFill>
                <a:srgbClr val="E7E8EB">
                  <a:alpha val="63921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239" name="Google Shape;239;p37"/>
              <p:cNvGrpSpPr/>
              <p:nvPr/>
            </p:nvGrpSpPr>
            <p:grpSpPr>
              <a:xfrm>
                <a:off x="366636" y="2767143"/>
                <a:ext cx="1030664" cy="783637"/>
                <a:chOff x="366636" y="2767143"/>
                <a:chExt cx="1030664" cy="783637"/>
              </a:xfrm>
            </p:grpSpPr>
            <p:sp>
              <p:nvSpPr>
                <p:cNvPr id="240" name="Google Shape;240;p37"/>
                <p:cNvSpPr/>
                <p:nvPr/>
              </p:nvSpPr>
              <p:spPr>
                <a:xfrm>
                  <a:off x="366636" y="2767143"/>
                  <a:ext cx="933823" cy="783637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AFCA5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1" name="Google Shape;241;p37"/>
                <p:cNvSpPr/>
                <p:nvPr/>
              </p:nvSpPr>
              <p:spPr>
                <a:xfrm rot="5400000">
                  <a:off x="905457" y="2989363"/>
                  <a:ext cx="637863" cy="345823"/>
                </a:xfrm>
                <a:prstGeom prst="triangle">
                  <a:avLst>
                    <a:gd name="adj" fmla="val 50000"/>
                  </a:avLst>
                </a:prstGeom>
                <a:solidFill>
                  <a:srgbClr val="AFCA5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pic>
          <p:nvPicPr>
            <p:cNvPr id="242" name="Google Shape;242;p37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11916" y="2590602"/>
              <a:ext cx="835121" cy="83512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43" name="Google Shape;243;p37"/>
          <p:cNvGrpSpPr/>
          <p:nvPr/>
        </p:nvGrpSpPr>
        <p:grpSpPr>
          <a:xfrm>
            <a:off x="366636" y="3530766"/>
            <a:ext cx="11508014" cy="835121"/>
            <a:chOff x="366636" y="3530766"/>
            <a:chExt cx="11508014" cy="835121"/>
          </a:xfrm>
        </p:grpSpPr>
        <p:grpSp>
          <p:nvGrpSpPr>
            <p:cNvPr id="244" name="Google Shape;244;p37"/>
            <p:cNvGrpSpPr/>
            <p:nvPr/>
          </p:nvGrpSpPr>
          <p:grpSpPr>
            <a:xfrm>
              <a:off x="366636" y="3569123"/>
              <a:ext cx="11508014" cy="783637"/>
              <a:chOff x="353936" y="3693021"/>
              <a:chExt cx="11508014" cy="783637"/>
            </a:xfrm>
          </p:grpSpPr>
          <p:sp>
            <p:nvSpPr>
              <p:cNvPr id="245" name="Google Shape;245;p37"/>
              <p:cNvSpPr/>
              <p:nvPr/>
            </p:nvSpPr>
            <p:spPr>
              <a:xfrm>
                <a:off x="1676400" y="3693021"/>
                <a:ext cx="10185550" cy="783637"/>
              </a:xfrm>
              <a:prstGeom prst="roundRect">
                <a:avLst>
                  <a:gd name="adj" fmla="val 16667"/>
                </a:avLst>
              </a:prstGeom>
              <a:solidFill>
                <a:srgbClr val="E7E8EB">
                  <a:alpha val="63921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246" name="Google Shape;246;p37"/>
              <p:cNvGrpSpPr/>
              <p:nvPr/>
            </p:nvGrpSpPr>
            <p:grpSpPr>
              <a:xfrm>
                <a:off x="353936" y="3693021"/>
                <a:ext cx="1030664" cy="783637"/>
                <a:chOff x="353936" y="3693021"/>
                <a:chExt cx="1030664" cy="783637"/>
              </a:xfrm>
            </p:grpSpPr>
            <p:sp>
              <p:nvSpPr>
                <p:cNvPr id="247" name="Google Shape;247;p37"/>
                <p:cNvSpPr/>
                <p:nvPr/>
              </p:nvSpPr>
              <p:spPr>
                <a:xfrm>
                  <a:off x="353936" y="3693021"/>
                  <a:ext cx="933823" cy="783637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3CA77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905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8" name="Google Shape;248;p37"/>
                <p:cNvSpPr/>
                <p:nvPr/>
              </p:nvSpPr>
              <p:spPr>
                <a:xfrm rot="5400000">
                  <a:off x="892757" y="3915241"/>
                  <a:ext cx="637863" cy="345823"/>
                </a:xfrm>
                <a:prstGeom prst="triangle">
                  <a:avLst>
                    <a:gd name="adj" fmla="val 50000"/>
                  </a:avLst>
                </a:prstGeom>
                <a:solidFill>
                  <a:srgbClr val="3CA77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905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pic>
          <p:nvPicPr>
            <p:cNvPr id="249" name="Google Shape;249;p37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414196" y="3530766"/>
              <a:ext cx="835121" cy="83512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50" name="Google Shape;250;p37"/>
          <p:cNvGrpSpPr/>
          <p:nvPr/>
        </p:nvGrpSpPr>
        <p:grpSpPr>
          <a:xfrm>
            <a:off x="366636" y="4458060"/>
            <a:ext cx="11508014" cy="835121"/>
            <a:chOff x="366636" y="4458060"/>
            <a:chExt cx="11508014" cy="835121"/>
          </a:xfrm>
        </p:grpSpPr>
        <p:grpSp>
          <p:nvGrpSpPr>
            <p:cNvPr id="251" name="Google Shape;251;p37"/>
            <p:cNvGrpSpPr/>
            <p:nvPr/>
          </p:nvGrpSpPr>
          <p:grpSpPr>
            <a:xfrm>
              <a:off x="366636" y="4493786"/>
              <a:ext cx="11508014" cy="783637"/>
              <a:chOff x="353936" y="4604323"/>
              <a:chExt cx="11508014" cy="783637"/>
            </a:xfrm>
          </p:grpSpPr>
          <p:sp>
            <p:nvSpPr>
              <p:cNvPr id="252" name="Google Shape;252;p37"/>
              <p:cNvSpPr/>
              <p:nvPr/>
            </p:nvSpPr>
            <p:spPr>
              <a:xfrm>
                <a:off x="1676400" y="4604323"/>
                <a:ext cx="10185550" cy="783637"/>
              </a:xfrm>
              <a:prstGeom prst="roundRect">
                <a:avLst>
                  <a:gd name="adj" fmla="val 16667"/>
                </a:avLst>
              </a:prstGeom>
              <a:solidFill>
                <a:srgbClr val="E7E8EB">
                  <a:alpha val="63921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253" name="Google Shape;253;p37"/>
              <p:cNvGrpSpPr/>
              <p:nvPr/>
            </p:nvGrpSpPr>
            <p:grpSpPr>
              <a:xfrm>
                <a:off x="353936" y="4604323"/>
                <a:ext cx="1030664" cy="783637"/>
                <a:chOff x="353936" y="3693021"/>
                <a:chExt cx="1030664" cy="783637"/>
              </a:xfrm>
            </p:grpSpPr>
            <p:sp>
              <p:nvSpPr>
                <p:cNvPr id="254" name="Google Shape;254;p37"/>
                <p:cNvSpPr/>
                <p:nvPr/>
              </p:nvSpPr>
              <p:spPr>
                <a:xfrm>
                  <a:off x="353936" y="3693021"/>
                  <a:ext cx="933823" cy="783637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00919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5" name="Google Shape;255;p37"/>
                <p:cNvSpPr/>
                <p:nvPr/>
              </p:nvSpPr>
              <p:spPr>
                <a:xfrm rot="5400000">
                  <a:off x="892757" y="3915241"/>
                  <a:ext cx="637863" cy="345823"/>
                </a:xfrm>
                <a:prstGeom prst="triangle">
                  <a:avLst>
                    <a:gd name="adj" fmla="val 50000"/>
                  </a:avLst>
                </a:prstGeom>
                <a:solidFill>
                  <a:srgbClr val="00919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pic>
          <p:nvPicPr>
            <p:cNvPr id="256" name="Google Shape;256;p37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412044" y="4458060"/>
              <a:ext cx="835121" cy="83512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57" name="Google Shape;257;p37"/>
          <p:cNvGrpSpPr/>
          <p:nvPr/>
        </p:nvGrpSpPr>
        <p:grpSpPr>
          <a:xfrm>
            <a:off x="353936" y="5385354"/>
            <a:ext cx="11508014" cy="835121"/>
            <a:chOff x="353936" y="5385354"/>
            <a:chExt cx="11508014" cy="835121"/>
          </a:xfrm>
        </p:grpSpPr>
        <p:grpSp>
          <p:nvGrpSpPr>
            <p:cNvPr id="258" name="Google Shape;258;p37"/>
            <p:cNvGrpSpPr/>
            <p:nvPr/>
          </p:nvGrpSpPr>
          <p:grpSpPr>
            <a:xfrm>
              <a:off x="353936" y="5415241"/>
              <a:ext cx="11508014" cy="783637"/>
              <a:chOff x="353936" y="5529541"/>
              <a:chExt cx="11508014" cy="783637"/>
            </a:xfrm>
          </p:grpSpPr>
          <p:sp>
            <p:nvSpPr>
              <p:cNvPr id="259" name="Google Shape;259;p37"/>
              <p:cNvSpPr/>
              <p:nvPr/>
            </p:nvSpPr>
            <p:spPr>
              <a:xfrm>
                <a:off x="1676400" y="5529541"/>
                <a:ext cx="10185550" cy="783637"/>
              </a:xfrm>
              <a:prstGeom prst="roundRect">
                <a:avLst>
                  <a:gd name="adj" fmla="val 16667"/>
                </a:avLst>
              </a:prstGeom>
              <a:solidFill>
                <a:srgbClr val="E7E8EB">
                  <a:alpha val="63921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260" name="Google Shape;260;p37"/>
              <p:cNvGrpSpPr/>
              <p:nvPr/>
            </p:nvGrpSpPr>
            <p:grpSpPr>
              <a:xfrm>
                <a:off x="353936" y="5529541"/>
                <a:ext cx="1030664" cy="783637"/>
                <a:chOff x="353936" y="3693021"/>
                <a:chExt cx="1030664" cy="783637"/>
              </a:xfrm>
            </p:grpSpPr>
            <p:sp>
              <p:nvSpPr>
                <p:cNvPr id="261" name="Google Shape;261;p37"/>
                <p:cNvSpPr/>
                <p:nvPr/>
              </p:nvSpPr>
              <p:spPr>
                <a:xfrm>
                  <a:off x="353936" y="3693021"/>
                  <a:ext cx="933823" cy="783637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21294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2" name="Google Shape;262;p37"/>
                <p:cNvSpPr/>
                <p:nvPr/>
              </p:nvSpPr>
              <p:spPr>
                <a:xfrm rot="5400000">
                  <a:off x="892757" y="3915241"/>
                  <a:ext cx="637863" cy="345823"/>
                </a:xfrm>
                <a:prstGeom prst="triangle">
                  <a:avLst>
                    <a:gd name="adj" fmla="val 50000"/>
                  </a:avLst>
                </a:prstGeom>
                <a:solidFill>
                  <a:srgbClr val="21294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pic>
          <p:nvPicPr>
            <p:cNvPr id="263" name="Google Shape;263;p37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399344" y="5385354"/>
              <a:ext cx="835121" cy="83512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64" name="Google Shape;264;p37"/>
          <p:cNvSpPr txBox="1">
            <a:spLocks noGrp="1"/>
          </p:cNvSpPr>
          <p:nvPr>
            <p:ph type="body" idx="3"/>
          </p:nvPr>
        </p:nvSpPr>
        <p:spPr>
          <a:xfrm>
            <a:off x="0" y="1690180"/>
            <a:ext cx="12192000" cy="772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1675" tIns="45700" rIns="274300" bIns="45700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5" name="Google Shape;265;p37"/>
          <p:cNvSpPr txBox="1">
            <a:spLocks noGrp="1"/>
          </p:cNvSpPr>
          <p:nvPr>
            <p:ph type="body" idx="4"/>
          </p:nvPr>
        </p:nvSpPr>
        <p:spPr>
          <a:xfrm>
            <a:off x="-2" y="2630343"/>
            <a:ext cx="12192000" cy="772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1675" tIns="45700" rIns="274300" bIns="45700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6" name="Google Shape;266;p37"/>
          <p:cNvSpPr txBox="1">
            <a:spLocks noGrp="1"/>
          </p:cNvSpPr>
          <p:nvPr>
            <p:ph type="body" idx="5"/>
          </p:nvPr>
        </p:nvSpPr>
        <p:spPr>
          <a:xfrm>
            <a:off x="-2" y="3572813"/>
            <a:ext cx="12192000" cy="772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1675" tIns="45700" rIns="274300" bIns="45700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7" name="Google Shape;267;p37"/>
          <p:cNvSpPr txBox="1">
            <a:spLocks noGrp="1"/>
          </p:cNvSpPr>
          <p:nvPr>
            <p:ph type="body" idx="6"/>
          </p:nvPr>
        </p:nvSpPr>
        <p:spPr>
          <a:xfrm>
            <a:off x="-2" y="4499066"/>
            <a:ext cx="12192000" cy="772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1675" tIns="45700" rIns="274300" bIns="45700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8" name="Google Shape;268;p37"/>
          <p:cNvSpPr txBox="1">
            <a:spLocks noGrp="1"/>
          </p:cNvSpPr>
          <p:nvPr>
            <p:ph type="body" idx="7"/>
          </p:nvPr>
        </p:nvSpPr>
        <p:spPr>
          <a:xfrm>
            <a:off x="-2" y="5401112"/>
            <a:ext cx="12192000" cy="772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1675" tIns="45700" rIns="274300" bIns="45700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ed 1–5 (Green) 2 Line Subhead">
  <p:cSld name="Numbered 1–5 (Green) 2 Line Subhead"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8"/>
          <p:cNvSpPr txBox="1">
            <a:spLocks noGrp="1"/>
          </p:cNvSpPr>
          <p:nvPr>
            <p:ph type="sldNum" idx="12"/>
          </p:nvPr>
        </p:nvSpPr>
        <p:spPr>
          <a:xfrm>
            <a:off x="10972800" y="6564742"/>
            <a:ext cx="1219200" cy="293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365750" bIns="9142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71" name="Google Shape;271;p38"/>
          <p:cNvSpPr txBox="1">
            <a:spLocks noGrp="1"/>
          </p:cNvSpPr>
          <p:nvPr>
            <p:ph type="body" idx="1"/>
          </p:nvPr>
        </p:nvSpPr>
        <p:spPr>
          <a:xfrm>
            <a:off x="-2" y="6564741"/>
            <a:ext cx="10612583" cy="2932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91425" bIns="45700" anchor="ctr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2" name="Google Shape;272;p38"/>
          <p:cNvSpPr txBox="1">
            <a:spLocks noGrp="1"/>
          </p:cNvSpPr>
          <p:nvPr>
            <p:ph type="ctrTitle"/>
          </p:nvPr>
        </p:nvSpPr>
        <p:spPr>
          <a:xfrm>
            <a:off x="0" y="304600"/>
            <a:ext cx="12192000" cy="477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45700" rIns="18287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73" name="Google Shape;273;p38"/>
          <p:cNvSpPr txBox="1">
            <a:spLocks noGrp="1"/>
          </p:cNvSpPr>
          <p:nvPr>
            <p:ph type="subTitle" idx="2"/>
          </p:nvPr>
        </p:nvSpPr>
        <p:spPr>
          <a:xfrm>
            <a:off x="0" y="894825"/>
            <a:ext cx="12192000" cy="9849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182875" bIns="45700" anchor="t" anchorCtr="0"/>
          <a:lstStyle>
            <a:lvl1pPr marR="0" lvl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grpSp>
        <p:nvGrpSpPr>
          <p:cNvPr id="274" name="Google Shape;274;p38"/>
          <p:cNvGrpSpPr/>
          <p:nvPr/>
        </p:nvGrpSpPr>
        <p:grpSpPr>
          <a:xfrm>
            <a:off x="366636" y="1943836"/>
            <a:ext cx="11508014" cy="835121"/>
            <a:chOff x="366636" y="1651736"/>
            <a:chExt cx="11508014" cy="835121"/>
          </a:xfrm>
        </p:grpSpPr>
        <p:grpSp>
          <p:nvGrpSpPr>
            <p:cNvPr id="275" name="Google Shape;275;p38"/>
            <p:cNvGrpSpPr/>
            <p:nvPr/>
          </p:nvGrpSpPr>
          <p:grpSpPr>
            <a:xfrm>
              <a:off x="366636" y="1690179"/>
              <a:ext cx="11508014" cy="783637"/>
              <a:chOff x="366636" y="1829879"/>
              <a:chExt cx="11508014" cy="783637"/>
            </a:xfrm>
          </p:grpSpPr>
          <p:sp>
            <p:nvSpPr>
              <p:cNvPr id="276" name="Google Shape;276;p38"/>
              <p:cNvSpPr/>
              <p:nvPr/>
            </p:nvSpPr>
            <p:spPr>
              <a:xfrm>
                <a:off x="1689100" y="1829879"/>
                <a:ext cx="10185550" cy="783637"/>
              </a:xfrm>
              <a:prstGeom prst="roundRect">
                <a:avLst>
                  <a:gd name="adj" fmla="val 16667"/>
                </a:avLst>
              </a:prstGeom>
              <a:solidFill>
                <a:srgbClr val="E7E8EB">
                  <a:alpha val="63921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277" name="Google Shape;277;p38"/>
              <p:cNvGrpSpPr/>
              <p:nvPr/>
            </p:nvGrpSpPr>
            <p:grpSpPr>
              <a:xfrm>
                <a:off x="366636" y="1829879"/>
                <a:ext cx="1030664" cy="783637"/>
                <a:chOff x="366636" y="1829879"/>
                <a:chExt cx="1030664" cy="783637"/>
              </a:xfrm>
            </p:grpSpPr>
            <p:sp>
              <p:nvSpPr>
                <p:cNvPr id="278" name="Google Shape;278;p38"/>
                <p:cNvSpPr/>
                <p:nvPr/>
              </p:nvSpPr>
              <p:spPr>
                <a:xfrm>
                  <a:off x="366636" y="1829879"/>
                  <a:ext cx="933823" cy="783637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2F77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9" name="Google Shape;279;p38"/>
                <p:cNvSpPr/>
                <p:nvPr/>
              </p:nvSpPr>
              <p:spPr>
                <a:xfrm rot="5400000">
                  <a:off x="905457" y="2052099"/>
                  <a:ext cx="637863" cy="345823"/>
                </a:xfrm>
                <a:prstGeom prst="triangle">
                  <a:avLst>
                    <a:gd name="adj" fmla="val 50000"/>
                  </a:avLst>
                </a:prstGeom>
                <a:solidFill>
                  <a:srgbClr val="F2F77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pic>
          <p:nvPicPr>
            <p:cNvPr id="280" name="Google Shape;280;p38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500816" y="1651736"/>
              <a:ext cx="835121" cy="83512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81" name="Google Shape;281;p38"/>
          <p:cNvGrpSpPr/>
          <p:nvPr/>
        </p:nvGrpSpPr>
        <p:grpSpPr>
          <a:xfrm>
            <a:off x="366636" y="2844602"/>
            <a:ext cx="11508014" cy="835121"/>
            <a:chOff x="366636" y="2590602"/>
            <a:chExt cx="11508014" cy="835121"/>
          </a:xfrm>
        </p:grpSpPr>
        <p:grpSp>
          <p:nvGrpSpPr>
            <p:cNvPr id="282" name="Google Shape;282;p38"/>
            <p:cNvGrpSpPr/>
            <p:nvPr/>
          </p:nvGrpSpPr>
          <p:grpSpPr>
            <a:xfrm>
              <a:off x="366636" y="2627443"/>
              <a:ext cx="11508014" cy="783637"/>
              <a:chOff x="366636" y="2767143"/>
              <a:chExt cx="11508014" cy="783637"/>
            </a:xfrm>
          </p:grpSpPr>
          <p:sp>
            <p:nvSpPr>
              <p:cNvPr id="283" name="Google Shape;283;p38"/>
              <p:cNvSpPr/>
              <p:nvPr/>
            </p:nvSpPr>
            <p:spPr>
              <a:xfrm>
                <a:off x="1689100" y="2767143"/>
                <a:ext cx="10185550" cy="783637"/>
              </a:xfrm>
              <a:prstGeom prst="roundRect">
                <a:avLst>
                  <a:gd name="adj" fmla="val 16667"/>
                </a:avLst>
              </a:prstGeom>
              <a:solidFill>
                <a:srgbClr val="E7E8EB">
                  <a:alpha val="63921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284" name="Google Shape;284;p38"/>
              <p:cNvGrpSpPr/>
              <p:nvPr/>
            </p:nvGrpSpPr>
            <p:grpSpPr>
              <a:xfrm>
                <a:off x="366636" y="2767143"/>
                <a:ext cx="1030664" cy="783637"/>
                <a:chOff x="366636" y="2767143"/>
                <a:chExt cx="1030664" cy="783637"/>
              </a:xfrm>
            </p:grpSpPr>
            <p:sp>
              <p:nvSpPr>
                <p:cNvPr id="285" name="Google Shape;285;p38"/>
                <p:cNvSpPr/>
                <p:nvPr/>
              </p:nvSpPr>
              <p:spPr>
                <a:xfrm>
                  <a:off x="366636" y="2767143"/>
                  <a:ext cx="933823" cy="783637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AFCA5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6" name="Google Shape;286;p38"/>
                <p:cNvSpPr/>
                <p:nvPr/>
              </p:nvSpPr>
              <p:spPr>
                <a:xfrm rot="5400000">
                  <a:off x="905457" y="2989363"/>
                  <a:ext cx="637863" cy="345823"/>
                </a:xfrm>
                <a:prstGeom prst="triangle">
                  <a:avLst>
                    <a:gd name="adj" fmla="val 50000"/>
                  </a:avLst>
                </a:prstGeom>
                <a:solidFill>
                  <a:srgbClr val="AFCA5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pic>
          <p:nvPicPr>
            <p:cNvPr id="287" name="Google Shape;287;p38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11916" y="2590602"/>
              <a:ext cx="835121" cy="83512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88" name="Google Shape;288;p38"/>
          <p:cNvGrpSpPr/>
          <p:nvPr/>
        </p:nvGrpSpPr>
        <p:grpSpPr>
          <a:xfrm>
            <a:off x="366636" y="3746666"/>
            <a:ext cx="11508014" cy="835121"/>
            <a:chOff x="366636" y="3530766"/>
            <a:chExt cx="11508014" cy="835121"/>
          </a:xfrm>
        </p:grpSpPr>
        <p:grpSp>
          <p:nvGrpSpPr>
            <p:cNvPr id="289" name="Google Shape;289;p38"/>
            <p:cNvGrpSpPr/>
            <p:nvPr/>
          </p:nvGrpSpPr>
          <p:grpSpPr>
            <a:xfrm>
              <a:off x="366636" y="3569123"/>
              <a:ext cx="11508014" cy="783637"/>
              <a:chOff x="353936" y="3693021"/>
              <a:chExt cx="11508014" cy="783637"/>
            </a:xfrm>
          </p:grpSpPr>
          <p:sp>
            <p:nvSpPr>
              <p:cNvPr id="290" name="Google Shape;290;p38"/>
              <p:cNvSpPr/>
              <p:nvPr/>
            </p:nvSpPr>
            <p:spPr>
              <a:xfrm>
                <a:off x="1676400" y="3693021"/>
                <a:ext cx="10185550" cy="783637"/>
              </a:xfrm>
              <a:prstGeom prst="roundRect">
                <a:avLst>
                  <a:gd name="adj" fmla="val 16667"/>
                </a:avLst>
              </a:prstGeom>
              <a:solidFill>
                <a:srgbClr val="E7E8EB">
                  <a:alpha val="63921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291" name="Google Shape;291;p38"/>
              <p:cNvGrpSpPr/>
              <p:nvPr/>
            </p:nvGrpSpPr>
            <p:grpSpPr>
              <a:xfrm>
                <a:off x="353936" y="3693021"/>
                <a:ext cx="1030664" cy="783637"/>
                <a:chOff x="353936" y="3693021"/>
                <a:chExt cx="1030664" cy="783637"/>
              </a:xfrm>
            </p:grpSpPr>
            <p:sp>
              <p:nvSpPr>
                <p:cNvPr id="292" name="Google Shape;292;p38"/>
                <p:cNvSpPr/>
                <p:nvPr/>
              </p:nvSpPr>
              <p:spPr>
                <a:xfrm>
                  <a:off x="353936" y="3693021"/>
                  <a:ext cx="933823" cy="783637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3CA77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905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3" name="Google Shape;293;p38"/>
                <p:cNvSpPr/>
                <p:nvPr/>
              </p:nvSpPr>
              <p:spPr>
                <a:xfrm rot="5400000">
                  <a:off x="892757" y="3915241"/>
                  <a:ext cx="637863" cy="345823"/>
                </a:xfrm>
                <a:prstGeom prst="triangle">
                  <a:avLst>
                    <a:gd name="adj" fmla="val 50000"/>
                  </a:avLst>
                </a:prstGeom>
                <a:solidFill>
                  <a:srgbClr val="3CA77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905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pic>
          <p:nvPicPr>
            <p:cNvPr id="294" name="Google Shape;294;p38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414196" y="3530766"/>
              <a:ext cx="835121" cy="83512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95" name="Google Shape;295;p38"/>
          <p:cNvGrpSpPr/>
          <p:nvPr/>
        </p:nvGrpSpPr>
        <p:grpSpPr>
          <a:xfrm>
            <a:off x="366636" y="4635860"/>
            <a:ext cx="11508014" cy="835121"/>
            <a:chOff x="366636" y="4458060"/>
            <a:chExt cx="11508014" cy="835121"/>
          </a:xfrm>
        </p:grpSpPr>
        <p:grpSp>
          <p:nvGrpSpPr>
            <p:cNvPr id="296" name="Google Shape;296;p38"/>
            <p:cNvGrpSpPr/>
            <p:nvPr/>
          </p:nvGrpSpPr>
          <p:grpSpPr>
            <a:xfrm>
              <a:off x="366636" y="4493786"/>
              <a:ext cx="11508014" cy="783637"/>
              <a:chOff x="353936" y="4604323"/>
              <a:chExt cx="11508014" cy="783637"/>
            </a:xfrm>
          </p:grpSpPr>
          <p:sp>
            <p:nvSpPr>
              <p:cNvPr id="297" name="Google Shape;297;p38"/>
              <p:cNvSpPr/>
              <p:nvPr/>
            </p:nvSpPr>
            <p:spPr>
              <a:xfrm>
                <a:off x="1676400" y="4604323"/>
                <a:ext cx="10185550" cy="783637"/>
              </a:xfrm>
              <a:prstGeom prst="roundRect">
                <a:avLst>
                  <a:gd name="adj" fmla="val 16667"/>
                </a:avLst>
              </a:prstGeom>
              <a:solidFill>
                <a:srgbClr val="E7E8EB">
                  <a:alpha val="63921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298" name="Google Shape;298;p38"/>
              <p:cNvGrpSpPr/>
              <p:nvPr/>
            </p:nvGrpSpPr>
            <p:grpSpPr>
              <a:xfrm>
                <a:off x="353936" y="4604323"/>
                <a:ext cx="1030664" cy="783637"/>
                <a:chOff x="353936" y="3693021"/>
                <a:chExt cx="1030664" cy="783637"/>
              </a:xfrm>
            </p:grpSpPr>
            <p:sp>
              <p:nvSpPr>
                <p:cNvPr id="299" name="Google Shape;299;p38"/>
                <p:cNvSpPr/>
                <p:nvPr/>
              </p:nvSpPr>
              <p:spPr>
                <a:xfrm>
                  <a:off x="353936" y="3693021"/>
                  <a:ext cx="933823" cy="783637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00919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0" name="Google Shape;300;p38"/>
                <p:cNvSpPr/>
                <p:nvPr/>
              </p:nvSpPr>
              <p:spPr>
                <a:xfrm rot="5400000">
                  <a:off x="892757" y="3915241"/>
                  <a:ext cx="637863" cy="345823"/>
                </a:xfrm>
                <a:prstGeom prst="triangle">
                  <a:avLst>
                    <a:gd name="adj" fmla="val 50000"/>
                  </a:avLst>
                </a:prstGeom>
                <a:solidFill>
                  <a:srgbClr val="00919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pic>
          <p:nvPicPr>
            <p:cNvPr id="301" name="Google Shape;301;p38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412044" y="4458060"/>
              <a:ext cx="835121" cy="83512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02" name="Google Shape;302;p38"/>
          <p:cNvGrpSpPr/>
          <p:nvPr/>
        </p:nvGrpSpPr>
        <p:grpSpPr>
          <a:xfrm>
            <a:off x="366636" y="5563154"/>
            <a:ext cx="11508014" cy="835121"/>
            <a:chOff x="353936" y="5385354"/>
            <a:chExt cx="11508014" cy="835121"/>
          </a:xfrm>
        </p:grpSpPr>
        <p:grpSp>
          <p:nvGrpSpPr>
            <p:cNvPr id="303" name="Google Shape;303;p38"/>
            <p:cNvGrpSpPr/>
            <p:nvPr/>
          </p:nvGrpSpPr>
          <p:grpSpPr>
            <a:xfrm>
              <a:off x="353936" y="5415241"/>
              <a:ext cx="11508014" cy="783637"/>
              <a:chOff x="353936" y="5529541"/>
              <a:chExt cx="11508014" cy="783637"/>
            </a:xfrm>
          </p:grpSpPr>
          <p:sp>
            <p:nvSpPr>
              <p:cNvPr id="304" name="Google Shape;304;p38"/>
              <p:cNvSpPr/>
              <p:nvPr/>
            </p:nvSpPr>
            <p:spPr>
              <a:xfrm>
                <a:off x="1676400" y="5529541"/>
                <a:ext cx="10185550" cy="783637"/>
              </a:xfrm>
              <a:prstGeom prst="roundRect">
                <a:avLst>
                  <a:gd name="adj" fmla="val 16667"/>
                </a:avLst>
              </a:prstGeom>
              <a:solidFill>
                <a:srgbClr val="E7E8EB">
                  <a:alpha val="63921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305" name="Google Shape;305;p38"/>
              <p:cNvGrpSpPr/>
              <p:nvPr/>
            </p:nvGrpSpPr>
            <p:grpSpPr>
              <a:xfrm>
                <a:off x="353936" y="5529541"/>
                <a:ext cx="1030664" cy="783637"/>
                <a:chOff x="353936" y="3693021"/>
                <a:chExt cx="1030664" cy="783637"/>
              </a:xfrm>
            </p:grpSpPr>
            <p:sp>
              <p:nvSpPr>
                <p:cNvPr id="306" name="Google Shape;306;p38"/>
                <p:cNvSpPr/>
                <p:nvPr/>
              </p:nvSpPr>
              <p:spPr>
                <a:xfrm>
                  <a:off x="353936" y="3693021"/>
                  <a:ext cx="933823" cy="783637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21294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7" name="Google Shape;307;p38"/>
                <p:cNvSpPr/>
                <p:nvPr/>
              </p:nvSpPr>
              <p:spPr>
                <a:xfrm rot="5400000">
                  <a:off x="892757" y="3915241"/>
                  <a:ext cx="637863" cy="345823"/>
                </a:xfrm>
                <a:prstGeom prst="triangle">
                  <a:avLst>
                    <a:gd name="adj" fmla="val 50000"/>
                  </a:avLst>
                </a:prstGeom>
                <a:solidFill>
                  <a:srgbClr val="21294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pic>
          <p:nvPicPr>
            <p:cNvPr id="308" name="Google Shape;308;p38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399344" y="5385354"/>
              <a:ext cx="835121" cy="83512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09" name="Google Shape;309;p38"/>
          <p:cNvSpPr txBox="1">
            <a:spLocks noGrp="1"/>
          </p:cNvSpPr>
          <p:nvPr>
            <p:ph type="body" idx="3"/>
          </p:nvPr>
        </p:nvSpPr>
        <p:spPr>
          <a:xfrm>
            <a:off x="0" y="1982279"/>
            <a:ext cx="12191998" cy="772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1675" tIns="45700" rIns="274300" bIns="45700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0" name="Google Shape;310;p38"/>
          <p:cNvSpPr txBox="1">
            <a:spLocks noGrp="1"/>
          </p:cNvSpPr>
          <p:nvPr>
            <p:ph type="body" idx="4"/>
          </p:nvPr>
        </p:nvSpPr>
        <p:spPr>
          <a:xfrm>
            <a:off x="0" y="2886999"/>
            <a:ext cx="12166450" cy="772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1675" tIns="45700" rIns="274300" bIns="45700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1" name="Google Shape;311;p38"/>
          <p:cNvSpPr txBox="1">
            <a:spLocks noGrp="1"/>
          </p:cNvSpPr>
          <p:nvPr>
            <p:ph type="body" idx="5"/>
          </p:nvPr>
        </p:nvSpPr>
        <p:spPr>
          <a:xfrm>
            <a:off x="0" y="3774220"/>
            <a:ext cx="12191847" cy="772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1675" tIns="45700" rIns="274300" bIns="45700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2" name="Google Shape;312;p38"/>
          <p:cNvSpPr txBox="1">
            <a:spLocks noGrp="1"/>
          </p:cNvSpPr>
          <p:nvPr>
            <p:ph type="body" idx="6"/>
          </p:nvPr>
        </p:nvSpPr>
        <p:spPr>
          <a:xfrm>
            <a:off x="0" y="4677142"/>
            <a:ext cx="12191847" cy="772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1675" tIns="45700" rIns="274300" bIns="45700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3" name="Google Shape;313;p38"/>
          <p:cNvSpPr txBox="1">
            <a:spLocks noGrp="1"/>
          </p:cNvSpPr>
          <p:nvPr>
            <p:ph type="body" idx="7"/>
          </p:nvPr>
        </p:nvSpPr>
        <p:spPr>
          <a:xfrm>
            <a:off x="0" y="5593041"/>
            <a:ext cx="12199887" cy="772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1675" tIns="45700" rIns="274300" bIns="45700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ed 1–6 (Gray) 1 Line Subhead">
  <p:cSld name="Numbered 1–6 (Gray) 1 Line Subhead"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40"/>
          <p:cNvSpPr txBox="1">
            <a:spLocks noGrp="1"/>
          </p:cNvSpPr>
          <p:nvPr>
            <p:ph type="sldNum" idx="12"/>
          </p:nvPr>
        </p:nvSpPr>
        <p:spPr>
          <a:xfrm>
            <a:off x="10972800" y="6564742"/>
            <a:ext cx="1219200" cy="293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365750" bIns="9142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19" name="Google Shape;319;p40"/>
          <p:cNvSpPr txBox="1">
            <a:spLocks noGrp="1"/>
          </p:cNvSpPr>
          <p:nvPr>
            <p:ph type="body" idx="1"/>
          </p:nvPr>
        </p:nvSpPr>
        <p:spPr>
          <a:xfrm>
            <a:off x="-2" y="6564741"/>
            <a:ext cx="10612583" cy="2932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91425" bIns="45700" anchor="ctr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0" name="Google Shape;320;p40"/>
          <p:cNvSpPr txBox="1">
            <a:spLocks noGrp="1"/>
          </p:cNvSpPr>
          <p:nvPr>
            <p:ph type="ctrTitle"/>
          </p:nvPr>
        </p:nvSpPr>
        <p:spPr>
          <a:xfrm>
            <a:off x="0" y="304600"/>
            <a:ext cx="12192000" cy="477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45700" rIns="18287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21" name="Google Shape;321;p40"/>
          <p:cNvSpPr txBox="1">
            <a:spLocks noGrp="1"/>
          </p:cNvSpPr>
          <p:nvPr>
            <p:ph type="subTitle" idx="2"/>
          </p:nvPr>
        </p:nvSpPr>
        <p:spPr>
          <a:xfrm>
            <a:off x="0" y="894825"/>
            <a:ext cx="12192000" cy="6182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182875" bIns="45700" anchor="t" anchorCtr="0"/>
          <a:lstStyle>
            <a:lvl1pPr marR="0" lvl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322" name="Google Shape;322;p4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81149" y="1546509"/>
            <a:ext cx="783637" cy="7836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3" name="Google Shape;323;p40"/>
          <p:cNvGrpSpPr/>
          <p:nvPr/>
        </p:nvGrpSpPr>
        <p:grpSpPr>
          <a:xfrm>
            <a:off x="468086" y="1558819"/>
            <a:ext cx="11368314" cy="783637"/>
            <a:chOff x="468086" y="1558819"/>
            <a:chExt cx="11368314" cy="783637"/>
          </a:xfrm>
        </p:grpSpPr>
        <p:sp>
          <p:nvSpPr>
            <p:cNvPr id="324" name="Google Shape;324;p40"/>
            <p:cNvSpPr/>
            <p:nvPr/>
          </p:nvSpPr>
          <p:spPr>
            <a:xfrm>
              <a:off x="1652500" y="1636788"/>
              <a:ext cx="10183900" cy="631285"/>
            </a:xfrm>
            <a:prstGeom prst="roundRect">
              <a:avLst>
                <a:gd name="adj" fmla="val 16667"/>
              </a:avLst>
            </a:prstGeom>
            <a:solidFill>
              <a:srgbClr val="E7E8EB">
                <a:alpha val="63921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25" name="Google Shape;325;p40"/>
            <p:cNvGrpSpPr/>
            <p:nvPr/>
          </p:nvGrpSpPr>
          <p:grpSpPr>
            <a:xfrm>
              <a:off x="468086" y="1636788"/>
              <a:ext cx="1030664" cy="637863"/>
              <a:chOff x="468086" y="1636788"/>
              <a:chExt cx="949325" cy="637863"/>
            </a:xfrm>
          </p:grpSpPr>
          <p:sp>
            <p:nvSpPr>
              <p:cNvPr id="326" name="Google Shape;326;p40"/>
              <p:cNvSpPr/>
              <p:nvPr/>
            </p:nvSpPr>
            <p:spPr>
              <a:xfrm>
                <a:off x="468086" y="1636788"/>
                <a:ext cx="860127" cy="637863"/>
              </a:xfrm>
              <a:prstGeom prst="roundRect">
                <a:avLst>
                  <a:gd name="adj" fmla="val 16667"/>
                </a:avLst>
              </a:prstGeom>
              <a:solidFill>
                <a:srgbClr val="9AA5B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" name="Google Shape;327;p40"/>
              <p:cNvSpPr/>
              <p:nvPr/>
            </p:nvSpPr>
            <p:spPr>
              <a:xfrm rot="5400000">
                <a:off x="939214" y="1796454"/>
                <a:ext cx="637863" cy="318531"/>
              </a:xfrm>
              <a:prstGeom prst="triangle">
                <a:avLst>
                  <a:gd name="adj" fmla="val 50000"/>
                </a:avLst>
              </a:prstGeom>
              <a:solidFill>
                <a:srgbClr val="9AA5B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328" name="Google Shape;328;p40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612077" y="1558819"/>
              <a:ext cx="783637" cy="78363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29" name="Google Shape;329;p40"/>
          <p:cNvSpPr txBox="1">
            <a:spLocks noGrp="1"/>
          </p:cNvSpPr>
          <p:nvPr>
            <p:ph type="body" idx="3"/>
          </p:nvPr>
        </p:nvSpPr>
        <p:spPr>
          <a:xfrm>
            <a:off x="0" y="1630875"/>
            <a:ext cx="12192000" cy="618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1675" tIns="45700" rIns="274300" bIns="45700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grpSp>
        <p:nvGrpSpPr>
          <p:cNvPr id="330" name="Google Shape;330;p40"/>
          <p:cNvGrpSpPr/>
          <p:nvPr/>
        </p:nvGrpSpPr>
        <p:grpSpPr>
          <a:xfrm>
            <a:off x="468236" y="2344727"/>
            <a:ext cx="11368314" cy="783637"/>
            <a:chOff x="468236" y="2319327"/>
            <a:chExt cx="11368314" cy="783637"/>
          </a:xfrm>
        </p:grpSpPr>
        <p:sp>
          <p:nvSpPr>
            <p:cNvPr id="331" name="Google Shape;331;p40"/>
            <p:cNvSpPr/>
            <p:nvPr/>
          </p:nvSpPr>
          <p:spPr>
            <a:xfrm>
              <a:off x="1652650" y="2397296"/>
              <a:ext cx="10183900" cy="631285"/>
            </a:xfrm>
            <a:prstGeom prst="roundRect">
              <a:avLst>
                <a:gd name="adj" fmla="val 16667"/>
              </a:avLst>
            </a:prstGeom>
            <a:solidFill>
              <a:srgbClr val="E7E8EB">
                <a:alpha val="63921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32" name="Google Shape;332;p40"/>
            <p:cNvGrpSpPr/>
            <p:nvPr/>
          </p:nvGrpSpPr>
          <p:grpSpPr>
            <a:xfrm>
              <a:off x="468236" y="2397296"/>
              <a:ext cx="1030664" cy="637863"/>
              <a:chOff x="468086" y="1636788"/>
              <a:chExt cx="949325" cy="637863"/>
            </a:xfrm>
          </p:grpSpPr>
          <p:sp>
            <p:nvSpPr>
              <p:cNvPr id="333" name="Google Shape;333;p40"/>
              <p:cNvSpPr/>
              <p:nvPr/>
            </p:nvSpPr>
            <p:spPr>
              <a:xfrm>
                <a:off x="468086" y="1636788"/>
                <a:ext cx="860127" cy="637863"/>
              </a:xfrm>
              <a:prstGeom prst="roundRect">
                <a:avLst>
                  <a:gd name="adj" fmla="val 16667"/>
                </a:avLst>
              </a:prstGeom>
              <a:solidFill>
                <a:srgbClr val="9AA5B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4" name="Google Shape;334;p40"/>
              <p:cNvSpPr/>
              <p:nvPr/>
            </p:nvSpPr>
            <p:spPr>
              <a:xfrm rot="5400000">
                <a:off x="939214" y="1796454"/>
                <a:ext cx="637863" cy="318531"/>
              </a:xfrm>
              <a:prstGeom prst="triangle">
                <a:avLst>
                  <a:gd name="adj" fmla="val 50000"/>
                </a:avLst>
              </a:prstGeom>
              <a:solidFill>
                <a:srgbClr val="9AA5B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335" name="Google Shape;335;p4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36027" y="2319327"/>
              <a:ext cx="783637" cy="78363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36" name="Google Shape;336;p40"/>
          <p:cNvGrpSpPr/>
          <p:nvPr/>
        </p:nvGrpSpPr>
        <p:grpSpPr>
          <a:xfrm>
            <a:off x="468086" y="3157354"/>
            <a:ext cx="11368314" cy="783637"/>
            <a:chOff x="468086" y="3081154"/>
            <a:chExt cx="11368314" cy="783637"/>
          </a:xfrm>
        </p:grpSpPr>
        <p:sp>
          <p:nvSpPr>
            <p:cNvPr id="337" name="Google Shape;337;p40"/>
            <p:cNvSpPr/>
            <p:nvPr/>
          </p:nvSpPr>
          <p:spPr>
            <a:xfrm>
              <a:off x="1652500" y="3159123"/>
              <a:ext cx="10183900" cy="631285"/>
            </a:xfrm>
            <a:prstGeom prst="roundRect">
              <a:avLst>
                <a:gd name="adj" fmla="val 16667"/>
              </a:avLst>
            </a:prstGeom>
            <a:solidFill>
              <a:srgbClr val="E7E8EB">
                <a:alpha val="63921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38" name="Google Shape;338;p40"/>
            <p:cNvGrpSpPr/>
            <p:nvPr/>
          </p:nvGrpSpPr>
          <p:grpSpPr>
            <a:xfrm>
              <a:off x="468086" y="3159123"/>
              <a:ext cx="1030664" cy="637863"/>
              <a:chOff x="468086" y="1636788"/>
              <a:chExt cx="949325" cy="637863"/>
            </a:xfrm>
          </p:grpSpPr>
          <p:sp>
            <p:nvSpPr>
              <p:cNvPr id="339" name="Google Shape;339;p40"/>
              <p:cNvSpPr/>
              <p:nvPr/>
            </p:nvSpPr>
            <p:spPr>
              <a:xfrm>
                <a:off x="468086" y="1636788"/>
                <a:ext cx="860127" cy="637863"/>
              </a:xfrm>
              <a:prstGeom prst="roundRect">
                <a:avLst>
                  <a:gd name="adj" fmla="val 16667"/>
                </a:avLst>
              </a:prstGeom>
              <a:solidFill>
                <a:srgbClr val="9AA5B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0" name="Google Shape;340;p40"/>
              <p:cNvSpPr/>
              <p:nvPr/>
            </p:nvSpPr>
            <p:spPr>
              <a:xfrm rot="5400000">
                <a:off x="939214" y="1796454"/>
                <a:ext cx="637863" cy="318531"/>
              </a:xfrm>
              <a:prstGeom prst="triangle">
                <a:avLst>
                  <a:gd name="adj" fmla="val 50000"/>
                </a:avLst>
              </a:prstGeom>
              <a:solidFill>
                <a:srgbClr val="9AA5B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341" name="Google Shape;341;p40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35877" y="3081154"/>
              <a:ext cx="783637" cy="78363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42" name="Google Shape;342;p40"/>
          <p:cNvGrpSpPr/>
          <p:nvPr/>
        </p:nvGrpSpPr>
        <p:grpSpPr>
          <a:xfrm>
            <a:off x="468086" y="3982128"/>
            <a:ext cx="11368314" cy="783637"/>
            <a:chOff x="468086" y="3842428"/>
            <a:chExt cx="11368314" cy="783637"/>
          </a:xfrm>
        </p:grpSpPr>
        <p:sp>
          <p:nvSpPr>
            <p:cNvPr id="343" name="Google Shape;343;p40"/>
            <p:cNvSpPr/>
            <p:nvPr/>
          </p:nvSpPr>
          <p:spPr>
            <a:xfrm>
              <a:off x="1652500" y="3920397"/>
              <a:ext cx="10183900" cy="631285"/>
            </a:xfrm>
            <a:prstGeom prst="roundRect">
              <a:avLst>
                <a:gd name="adj" fmla="val 16667"/>
              </a:avLst>
            </a:prstGeom>
            <a:solidFill>
              <a:srgbClr val="E7E8EB">
                <a:alpha val="63921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4" name="Google Shape;344;p40"/>
            <p:cNvGrpSpPr/>
            <p:nvPr/>
          </p:nvGrpSpPr>
          <p:grpSpPr>
            <a:xfrm>
              <a:off x="468086" y="3920397"/>
              <a:ext cx="1030664" cy="637863"/>
              <a:chOff x="468086" y="1636788"/>
              <a:chExt cx="949325" cy="637863"/>
            </a:xfrm>
          </p:grpSpPr>
          <p:sp>
            <p:nvSpPr>
              <p:cNvPr id="345" name="Google Shape;345;p40"/>
              <p:cNvSpPr/>
              <p:nvPr/>
            </p:nvSpPr>
            <p:spPr>
              <a:xfrm>
                <a:off x="468086" y="1636788"/>
                <a:ext cx="860127" cy="637863"/>
              </a:xfrm>
              <a:prstGeom prst="roundRect">
                <a:avLst>
                  <a:gd name="adj" fmla="val 16667"/>
                </a:avLst>
              </a:prstGeom>
              <a:solidFill>
                <a:srgbClr val="9AA5B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6" name="Google Shape;346;p40"/>
              <p:cNvSpPr/>
              <p:nvPr/>
            </p:nvSpPr>
            <p:spPr>
              <a:xfrm rot="5400000">
                <a:off x="939214" y="1796454"/>
                <a:ext cx="637863" cy="318531"/>
              </a:xfrm>
              <a:prstGeom prst="triangle">
                <a:avLst>
                  <a:gd name="adj" fmla="val 50000"/>
                </a:avLst>
              </a:prstGeom>
              <a:solidFill>
                <a:srgbClr val="9AA5B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347" name="Google Shape;347;p40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523177" y="3842428"/>
              <a:ext cx="783637" cy="78363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48" name="Google Shape;348;p40"/>
          <p:cNvGrpSpPr/>
          <p:nvPr/>
        </p:nvGrpSpPr>
        <p:grpSpPr>
          <a:xfrm>
            <a:off x="468086" y="4795616"/>
            <a:ext cx="11368314" cy="783637"/>
            <a:chOff x="468086" y="4605116"/>
            <a:chExt cx="11368314" cy="783637"/>
          </a:xfrm>
        </p:grpSpPr>
        <p:sp>
          <p:nvSpPr>
            <p:cNvPr id="349" name="Google Shape;349;p40"/>
            <p:cNvSpPr/>
            <p:nvPr/>
          </p:nvSpPr>
          <p:spPr>
            <a:xfrm>
              <a:off x="1652500" y="4683085"/>
              <a:ext cx="10183900" cy="631285"/>
            </a:xfrm>
            <a:prstGeom prst="roundRect">
              <a:avLst>
                <a:gd name="adj" fmla="val 16667"/>
              </a:avLst>
            </a:prstGeom>
            <a:solidFill>
              <a:srgbClr val="E7E8EB">
                <a:alpha val="63921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50" name="Google Shape;350;p40"/>
            <p:cNvGrpSpPr/>
            <p:nvPr/>
          </p:nvGrpSpPr>
          <p:grpSpPr>
            <a:xfrm>
              <a:off x="468086" y="4683085"/>
              <a:ext cx="1030664" cy="637863"/>
              <a:chOff x="468086" y="1636788"/>
              <a:chExt cx="949325" cy="637863"/>
            </a:xfrm>
          </p:grpSpPr>
          <p:sp>
            <p:nvSpPr>
              <p:cNvPr id="351" name="Google Shape;351;p40"/>
              <p:cNvSpPr/>
              <p:nvPr/>
            </p:nvSpPr>
            <p:spPr>
              <a:xfrm>
                <a:off x="468086" y="1636788"/>
                <a:ext cx="860127" cy="637863"/>
              </a:xfrm>
              <a:prstGeom prst="roundRect">
                <a:avLst>
                  <a:gd name="adj" fmla="val 16667"/>
                </a:avLst>
              </a:prstGeom>
              <a:solidFill>
                <a:srgbClr val="9AA5B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2" name="Google Shape;352;p40"/>
              <p:cNvSpPr/>
              <p:nvPr/>
            </p:nvSpPr>
            <p:spPr>
              <a:xfrm rot="5400000">
                <a:off x="939214" y="1796454"/>
                <a:ext cx="637863" cy="318531"/>
              </a:xfrm>
              <a:prstGeom prst="triangle">
                <a:avLst>
                  <a:gd name="adj" fmla="val 50000"/>
                </a:avLst>
              </a:prstGeom>
              <a:solidFill>
                <a:srgbClr val="9AA5B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353" name="Google Shape;353;p40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535877" y="4605116"/>
              <a:ext cx="783637" cy="78363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54" name="Google Shape;354;p40"/>
          <p:cNvGrpSpPr/>
          <p:nvPr/>
        </p:nvGrpSpPr>
        <p:grpSpPr>
          <a:xfrm>
            <a:off x="468086" y="5594990"/>
            <a:ext cx="11368314" cy="783637"/>
            <a:chOff x="468086" y="5366390"/>
            <a:chExt cx="11368314" cy="783637"/>
          </a:xfrm>
        </p:grpSpPr>
        <p:sp>
          <p:nvSpPr>
            <p:cNvPr id="355" name="Google Shape;355;p40"/>
            <p:cNvSpPr/>
            <p:nvPr/>
          </p:nvSpPr>
          <p:spPr>
            <a:xfrm>
              <a:off x="1652500" y="5444359"/>
              <a:ext cx="10183900" cy="631285"/>
            </a:xfrm>
            <a:prstGeom prst="roundRect">
              <a:avLst>
                <a:gd name="adj" fmla="val 16667"/>
              </a:avLst>
            </a:prstGeom>
            <a:solidFill>
              <a:srgbClr val="E7E8EB">
                <a:alpha val="63921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56" name="Google Shape;356;p40"/>
            <p:cNvGrpSpPr/>
            <p:nvPr/>
          </p:nvGrpSpPr>
          <p:grpSpPr>
            <a:xfrm>
              <a:off x="468086" y="5444359"/>
              <a:ext cx="1030664" cy="637863"/>
              <a:chOff x="468086" y="1636788"/>
              <a:chExt cx="949325" cy="637863"/>
            </a:xfrm>
          </p:grpSpPr>
          <p:sp>
            <p:nvSpPr>
              <p:cNvPr id="357" name="Google Shape;357;p40"/>
              <p:cNvSpPr/>
              <p:nvPr/>
            </p:nvSpPr>
            <p:spPr>
              <a:xfrm>
                <a:off x="468086" y="1636788"/>
                <a:ext cx="860127" cy="637863"/>
              </a:xfrm>
              <a:prstGeom prst="roundRect">
                <a:avLst>
                  <a:gd name="adj" fmla="val 16667"/>
                </a:avLst>
              </a:prstGeom>
              <a:solidFill>
                <a:srgbClr val="9AA5B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8" name="Google Shape;358;p40"/>
              <p:cNvSpPr/>
              <p:nvPr/>
            </p:nvSpPr>
            <p:spPr>
              <a:xfrm rot="5400000">
                <a:off x="939214" y="1796454"/>
                <a:ext cx="637863" cy="318531"/>
              </a:xfrm>
              <a:prstGeom prst="triangle">
                <a:avLst>
                  <a:gd name="adj" fmla="val 50000"/>
                </a:avLst>
              </a:prstGeom>
              <a:solidFill>
                <a:srgbClr val="9AA5B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359" name="Google Shape;359;p40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535877" y="5366390"/>
              <a:ext cx="783637" cy="78363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60" name="Google Shape;360;p40"/>
          <p:cNvSpPr txBox="1">
            <a:spLocks noGrp="1"/>
          </p:cNvSpPr>
          <p:nvPr>
            <p:ph type="body" idx="4"/>
          </p:nvPr>
        </p:nvSpPr>
        <p:spPr>
          <a:xfrm>
            <a:off x="-2" y="2429584"/>
            <a:ext cx="12192000" cy="618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1675" tIns="45700" rIns="274300" bIns="45700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61" name="Google Shape;361;p40"/>
          <p:cNvSpPr txBox="1">
            <a:spLocks noGrp="1"/>
          </p:cNvSpPr>
          <p:nvPr>
            <p:ph type="body" idx="5"/>
          </p:nvPr>
        </p:nvSpPr>
        <p:spPr>
          <a:xfrm>
            <a:off x="0" y="3252562"/>
            <a:ext cx="12192000" cy="618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1675" tIns="45700" rIns="274300" bIns="45700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62" name="Google Shape;362;p40"/>
          <p:cNvSpPr txBox="1">
            <a:spLocks noGrp="1"/>
          </p:cNvSpPr>
          <p:nvPr>
            <p:ph type="body" idx="6"/>
          </p:nvPr>
        </p:nvSpPr>
        <p:spPr>
          <a:xfrm>
            <a:off x="-2" y="4076747"/>
            <a:ext cx="12192000" cy="618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1675" tIns="45700" rIns="274300" bIns="45700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63" name="Google Shape;363;p40"/>
          <p:cNvSpPr txBox="1">
            <a:spLocks noGrp="1"/>
          </p:cNvSpPr>
          <p:nvPr>
            <p:ph type="body" idx="7"/>
          </p:nvPr>
        </p:nvSpPr>
        <p:spPr>
          <a:xfrm>
            <a:off x="0" y="4876970"/>
            <a:ext cx="12191998" cy="618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1675" tIns="45700" rIns="274300" bIns="45700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64" name="Google Shape;364;p40"/>
          <p:cNvSpPr txBox="1">
            <a:spLocks noGrp="1"/>
          </p:cNvSpPr>
          <p:nvPr>
            <p:ph type="body" idx="8"/>
          </p:nvPr>
        </p:nvSpPr>
        <p:spPr>
          <a:xfrm>
            <a:off x="0" y="5680443"/>
            <a:ext cx="12192000" cy="618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1675" tIns="45700" rIns="274300" bIns="45700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ed 1–6 (Gray) 2 Line Subhead">
  <p:cSld name="Numbered 1–6 (Gray) 2 Line Subhead"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41"/>
          <p:cNvSpPr txBox="1">
            <a:spLocks noGrp="1"/>
          </p:cNvSpPr>
          <p:nvPr>
            <p:ph type="sldNum" idx="12"/>
          </p:nvPr>
        </p:nvSpPr>
        <p:spPr>
          <a:xfrm>
            <a:off x="10972800" y="6564742"/>
            <a:ext cx="1219200" cy="293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365750" bIns="9142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67" name="Google Shape;367;p41"/>
          <p:cNvSpPr txBox="1">
            <a:spLocks noGrp="1"/>
          </p:cNvSpPr>
          <p:nvPr>
            <p:ph type="body" idx="1"/>
          </p:nvPr>
        </p:nvSpPr>
        <p:spPr>
          <a:xfrm>
            <a:off x="-2" y="6564741"/>
            <a:ext cx="10612583" cy="2932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91425" bIns="45700" anchor="ctr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68" name="Google Shape;368;p41"/>
          <p:cNvSpPr txBox="1">
            <a:spLocks noGrp="1"/>
          </p:cNvSpPr>
          <p:nvPr>
            <p:ph type="ctrTitle"/>
          </p:nvPr>
        </p:nvSpPr>
        <p:spPr>
          <a:xfrm>
            <a:off x="0" y="304600"/>
            <a:ext cx="12192000" cy="477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45700" rIns="18287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69" name="Google Shape;369;p41"/>
          <p:cNvSpPr txBox="1">
            <a:spLocks noGrp="1"/>
          </p:cNvSpPr>
          <p:nvPr>
            <p:ph type="subTitle" idx="2"/>
          </p:nvPr>
        </p:nvSpPr>
        <p:spPr>
          <a:xfrm>
            <a:off x="0" y="894825"/>
            <a:ext cx="12192000" cy="9185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182875" bIns="45700" anchor="t" anchorCtr="0"/>
          <a:lstStyle>
            <a:lvl1pPr marR="0" lvl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370" name="Google Shape;370;p4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81149" y="1546509"/>
            <a:ext cx="783637" cy="7836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1" name="Google Shape;371;p41"/>
          <p:cNvGrpSpPr/>
          <p:nvPr/>
        </p:nvGrpSpPr>
        <p:grpSpPr>
          <a:xfrm>
            <a:off x="468086" y="1863619"/>
            <a:ext cx="11368314" cy="783637"/>
            <a:chOff x="468086" y="1558819"/>
            <a:chExt cx="11368314" cy="783637"/>
          </a:xfrm>
        </p:grpSpPr>
        <p:sp>
          <p:nvSpPr>
            <p:cNvPr id="372" name="Google Shape;372;p41"/>
            <p:cNvSpPr/>
            <p:nvPr/>
          </p:nvSpPr>
          <p:spPr>
            <a:xfrm>
              <a:off x="1652500" y="1636788"/>
              <a:ext cx="10183900" cy="631285"/>
            </a:xfrm>
            <a:prstGeom prst="roundRect">
              <a:avLst>
                <a:gd name="adj" fmla="val 16667"/>
              </a:avLst>
            </a:prstGeom>
            <a:solidFill>
              <a:srgbClr val="E7E8EB">
                <a:alpha val="63921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73" name="Google Shape;373;p41"/>
            <p:cNvGrpSpPr/>
            <p:nvPr/>
          </p:nvGrpSpPr>
          <p:grpSpPr>
            <a:xfrm>
              <a:off x="468086" y="1636788"/>
              <a:ext cx="1030664" cy="637863"/>
              <a:chOff x="468086" y="1636788"/>
              <a:chExt cx="949325" cy="637863"/>
            </a:xfrm>
          </p:grpSpPr>
          <p:sp>
            <p:nvSpPr>
              <p:cNvPr id="374" name="Google Shape;374;p41"/>
              <p:cNvSpPr/>
              <p:nvPr/>
            </p:nvSpPr>
            <p:spPr>
              <a:xfrm>
                <a:off x="468086" y="1636788"/>
                <a:ext cx="860127" cy="637863"/>
              </a:xfrm>
              <a:prstGeom prst="roundRect">
                <a:avLst>
                  <a:gd name="adj" fmla="val 16667"/>
                </a:avLst>
              </a:prstGeom>
              <a:solidFill>
                <a:srgbClr val="9AA5B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5" name="Google Shape;375;p41"/>
              <p:cNvSpPr/>
              <p:nvPr/>
            </p:nvSpPr>
            <p:spPr>
              <a:xfrm rot="5400000">
                <a:off x="939214" y="1796454"/>
                <a:ext cx="637863" cy="318531"/>
              </a:xfrm>
              <a:prstGeom prst="triangle">
                <a:avLst>
                  <a:gd name="adj" fmla="val 50000"/>
                </a:avLst>
              </a:prstGeom>
              <a:solidFill>
                <a:srgbClr val="9AA5B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376" name="Google Shape;376;p41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612077" y="1558819"/>
              <a:ext cx="783637" cy="78363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77" name="Google Shape;377;p41"/>
          <p:cNvSpPr txBox="1">
            <a:spLocks noGrp="1"/>
          </p:cNvSpPr>
          <p:nvPr>
            <p:ph type="body" idx="3"/>
          </p:nvPr>
        </p:nvSpPr>
        <p:spPr>
          <a:xfrm>
            <a:off x="-13045" y="1959925"/>
            <a:ext cx="12192000" cy="618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1675" tIns="45700" rIns="274300" bIns="45700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grpSp>
        <p:nvGrpSpPr>
          <p:cNvPr id="378" name="Google Shape;378;p41"/>
          <p:cNvGrpSpPr/>
          <p:nvPr/>
        </p:nvGrpSpPr>
        <p:grpSpPr>
          <a:xfrm>
            <a:off x="468236" y="2624127"/>
            <a:ext cx="11368314" cy="783637"/>
            <a:chOff x="468236" y="2319327"/>
            <a:chExt cx="11368314" cy="783637"/>
          </a:xfrm>
        </p:grpSpPr>
        <p:sp>
          <p:nvSpPr>
            <p:cNvPr id="379" name="Google Shape;379;p41"/>
            <p:cNvSpPr/>
            <p:nvPr/>
          </p:nvSpPr>
          <p:spPr>
            <a:xfrm>
              <a:off x="1652650" y="2397296"/>
              <a:ext cx="10183900" cy="631285"/>
            </a:xfrm>
            <a:prstGeom prst="roundRect">
              <a:avLst>
                <a:gd name="adj" fmla="val 16667"/>
              </a:avLst>
            </a:prstGeom>
            <a:solidFill>
              <a:srgbClr val="E7E8EB">
                <a:alpha val="63921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80" name="Google Shape;380;p41"/>
            <p:cNvGrpSpPr/>
            <p:nvPr/>
          </p:nvGrpSpPr>
          <p:grpSpPr>
            <a:xfrm>
              <a:off x="468236" y="2397296"/>
              <a:ext cx="1030664" cy="637863"/>
              <a:chOff x="468086" y="1636788"/>
              <a:chExt cx="949325" cy="637863"/>
            </a:xfrm>
          </p:grpSpPr>
          <p:sp>
            <p:nvSpPr>
              <p:cNvPr id="381" name="Google Shape;381;p41"/>
              <p:cNvSpPr/>
              <p:nvPr/>
            </p:nvSpPr>
            <p:spPr>
              <a:xfrm>
                <a:off x="468086" y="1636788"/>
                <a:ext cx="860127" cy="637863"/>
              </a:xfrm>
              <a:prstGeom prst="roundRect">
                <a:avLst>
                  <a:gd name="adj" fmla="val 16667"/>
                </a:avLst>
              </a:prstGeom>
              <a:solidFill>
                <a:srgbClr val="9AA5B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2" name="Google Shape;382;p41"/>
              <p:cNvSpPr/>
              <p:nvPr/>
            </p:nvSpPr>
            <p:spPr>
              <a:xfrm rot="5400000">
                <a:off x="939214" y="1796454"/>
                <a:ext cx="637863" cy="318531"/>
              </a:xfrm>
              <a:prstGeom prst="triangle">
                <a:avLst>
                  <a:gd name="adj" fmla="val 50000"/>
                </a:avLst>
              </a:prstGeom>
              <a:solidFill>
                <a:srgbClr val="9AA5B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383" name="Google Shape;383;p4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36027" y="2319327"/>
              <a:ext cx="783637" cy="78363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84" name="Google Shape;384;p41"/>
          <p:cNvGrpSpPr/>
          <p:nvPr/>
        </p:nvGrpSpPr>
        <p:grpSpPr>
          <a:xfrm>
            <a:off x="468086" y="3385954"/>
            <a:ext cx="11368314" cy="783637"/>
            <a:chOff x="468086" y="3081154"/>
            <a:chExt cx="11368314" cy="783637"/>
          </a:xfrm>
        </p:grpSpPr>
        <p:sp>
          <p:nvSpPr>
            <p:cNvPr id="385" name="Google Shape;385;p41"/>
            <p:cNvSpPr/>
            <p:nvPr/>
          </p:nvSpPr>
          <p:spPr>
            <a:xfrm>
              <a:off x="1652500" y="3159123"/>
              <a:ext cx="10183900" cy="631285"/>
            </a:xfrm>
            <a:prstGeom prst="roundRect">
              <a:avLst>
                <a:gd name="adj" fmla="val 16667"/>
              </a:avLst>
            </a:prstGeom>
            <a:solidFill>
              <a:srgbClr val="E7E8EB">
                <a:alpha val="63921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86" name="Google Shape;386;p41"/>
            <p:cNvGrpSpPr/>
            <p:nvPr/>
          </p:nvGrpSpPr>
          <p:grpSpPr>
            <a:xfrm>
              <a:off x="468086" y="3159123"/>
              <a:ext cx="1030664" cy="637863"/>
              <a:chOff x="468086" y="1636788"/>
              <a:chExt cx="949325" cy="637863"/>
            </a:xfrm>
          </p:grpSpPr>
          <p:sp>
            <p:nvSpPr>
              <p:cNvPr id="387" name="Google Shape;387;p41"/>
              <p:cNvSpPr/>
              <p:nvPr/>
            </p:nvSpPr>
            <p:spPr>
              <a:xfrm>
                <a:off x="468086" y="1636788"/>
                <a:ext cx="860127" cy="637863"/>
              </a:xfrm>
              <a:prstGeom prst="roundRect">
                <a:avLst>
                  <a:gd name="adj" fmla="val 16667"/>
                </a:avLst>
              </a:prstGeom>
              <a:solidFill>
                <a:srgbClr val="9AA5B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8" name="Google Shape;388;p41"/>
              <p:cNvSpPr/>
              <p:nvPr/>
            </p:nvSpPr>
            <p:spPr>
              <a:xfrm rot="5400000">
                <a:off x="939214" y="1796454"/>
                <a:ext cx="637863" cy="318531"/>
              </a:xfrm>
              <a:prstGeom prst="triangle">
                <a:avLst>
                  <a:gd name="adj" fmla="val 50000"/>
                </a:avLst>
              </a:prstGeom>
              <a:solidFill>
                <a:srgbClr val="9AA5B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389" name="Google Shape;389;p41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35877" y="3081154"/>
              <a:ext cx="783637" cy="78363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90" name="Google Shape;390;p41"/>
          <p:cNvGrpSpPr/>
          <p:nvPr/>
        </p:nvGrpSpPr>
        <p:grpSpPr>
          <a:xfrm>
            <a:off x="468086" y="4147228"/>
            <a:ext cx="11368314" cy="783637"/>
            <a:chOff x="468086" y="3842428"/>
            <a:chExt cx="11368314" cy="783637"/>
          </a:xfrm>
        </p:grpSpPr>
        <p:sp>
          <p:nvSpPr>
            <p:cNvPr id="391" name="Google Shape;391;p41"/>
            <p:cNvSpPr/>
            <p:nvPr/>
          </p:nvSpPr>
          <p:spPr>
            <a:xfrm>
              <a:off x="1652500" y="3920397"/>
              <a:ext cx="10183900" cy="631285"/>
            </a:xfrm>
            <a:prstGeom prst="roundRect">
              <a:avLst>
                <a:gd name="adj" fmla="val 16667"/>
              </a:avLst>
            </a:prstGeom>
            <a:solidFill>
              <a:srgbClr val="E7E8EB">
                <a:alpha val="63921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92" name="Google Shape;392;p41"/>
            <p:cNvGrpSpPr/>
            <p:nvPr/>
          </p:nvGrpSpPr>
          <p:grpSpPr>
            <a:xfrm>
              <a:off x="468086" y="3920397"/>
              <a:ext cx="1030664" cy="637863"/>
              <a:chOff x="468086" y="1636788"/>
              <a:chExt cx="949325" cy="637863"/>
            </a:xfrm>
          </p:grpSpPr>
          <p:sp>
            <p:nvSpPr>
              <p:cNvPr id="393" name="Google Shape;393;p41"/>
              <p:cNvSpPr/>
              <p:nvPr/>
            </p:nvSpPr>
            <p:spPr>
              <a:xfrm>
                <a:off x="468086" y="1636788"/>
                <a:ext cx="860127" cy="637863"/>
              </a:xfrm>
              <a:prstGeom prst="roundRect">
                <a:avLst>
                  <a:gd name="adj" fmla="val 16667"/>
                </a:avLst>
              </a:prstGeom>
              <a:solidFill>
                <a:srgbClr val="9AA5B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4" name="Google Shape;394;p41"/>
              <p:cNvSpPr/>
              <p:nvPr/>
            </p:nvSpPr>
            <p:spPr>
              <a:xfrm rot="5400000">
                <a:off x="939214" y="1796454"/>
                <a:ext cx="637863" cy="318531"/>
              </a:xfrm>
              <a:prstGeom prst="triangle">
                <a:avLst>
                  <a:gd name="adj" fmla="val 50000"/>
                </a:avLst>
              </a:prstGeom>
              <a:solidFill>
                <a:srgbClr val="9AA5B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395" name="Google Shape;395;p41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523177" y="3842428"/>
              <a:ext cx="783637" cy="78363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96" name="Google Shape;396;p41"/>
          <p:cNvGrpSpPr/>
          <p:nvPr/>
        </p:nvGrpSpPr>
        <p:grpSpPr>
          <a:xfrm>
            <a:off x="468086" y="4909916"/>
            <a:ext cx="11368314" cy="783637"/>
            <a:chOff x="468086" y="4605116"/>
            <a:chExt cx="11368314" cy="783637"/>
          </a:xfrm>
        </p:grpSpPr>
        <p:sp>
          <p:nvSpPr>
            <p:cNvPr id="397" name="Google Shape;397;p41"/>
            <p:cNvSpPr/>
            <p:nvPr/>
          </p:nvSpPr>
          <p:spPr>
            <a:xfrm>
              <a:off x="1652500" y="4683085"/>
              <a:ext cx="10183900" cy="631285"/>
            </a:xfrm>
            <a:prstGeom prst="roundRect">
              <a:avLst>
                <a:gd name="adj" fmla="val 16667"/>
              </a:avLst>
            </a:prstGeom>
            <a:solidFill>
              <a:srgbClr val="E7E8EB">
                <a:alpha val="63921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98" name="Google Shape;398;p41"/>
            <p:cNvGrpSpPr/>
            <p:nvPr/>
          </p:nvGrpSpPr>
          <p:grpSpPr>
            <a:xfrm>
              <a:off x="468086" y="4683085"/>
              <a:ext cx="1030664" cy="637863"/>
              <a:chOff x="468086" y="1636788"/>
              <a:chExt cx="949325" cy="637863"/>
            </a:xfrm>
          </p:grpSpPr>
          <p:sp>
            <p:nvSpPr>
              <p:cNvPr id="399" name="Google Shape;399;p41"/>
              <p:cNvSpPr/>
              <p:nvPr/>
            </p:nvSpPr>
            <p:spPr>
              <a:xfrm>
                <a:off x="468086" y="1636788"/>
                <a:ext cx="860127" cy="637863"/>
              </a:xfrm>
              <a:prstGeom prst="roundRect">
                <a:avLst>
                  <a:gd name="adj" fmla="val 16667"/>
                </a:avLst>
              </a:prstGeom>
              <a:solidFill>
                <a:srgbClr val="9AA5B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0" name="Google Shape;400;p41"/>
              <p:cNvSpPr/>
              <p:nvPr/>
            </p:nvSpPr>
            <p:spPr>
              <a:xfrm rot="5400000">
                <a:off x="939214" y="1796454"/>
                <a:ext cx="637863" cy="318531"/>
              </a:xfrm>
              <a:prstGeom prst="triangle">
                <a:avLst>
                  <a:gd name="adj" fmla="val 50000"/>
                </a:avLst>
              </a:prstGeom>
              <a:solidFill>
                <a:srgbClr val="9AA5B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401" name="Google Shape;401;p41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535877" y="4605116"/>
              <a:ext cx="783637" cy="78363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02" name="Google Shape;402;p41"/>
          <p:cNvGrpSpPr/>
          <p:nvPr/>
        </p:nvGrpSpPr>
        <p:grpSpPr>
          <a:xfrm>
            <a:off x="468086" y="5671190"/>
            <a:ext cx="11368314" cy="783637"/>
            <a:chOff x="468086" y="5366390"/>
            <a:chExt cx="11368314" cy="783637"/>
          </a:xfrm>
        </p:grpSpPr>
        <p:sp>
          <p:nvSpPr>
            <p:cNvPr id="403" name="Google Shape;403;p41"/>
            <p:cNvSpPr/>
            <p:nvPr/>
          </p:nvSpPr>
          <p:spPr>
            <a:xfrm>
              <a:off x="1652500" y="5444359"/>
              <a:ext cx="10183900" cy="631285"/>
            </a:xfrm>
            <a:prstGeom prst="roundRect">
              <a:avLst>
                <a:gd name="adj" fmla="val 16667"/>
              </a:avLst>
            </a:prstGeom>
            <a:solidFill>
              <a:srgbClr val="E7E8EB">
                <a:alpha val="63921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04" name="Google Shape;404;p41"/>
            <p:cNvGrpSpPr/>
            <p:nvPr/>
          </p:nvGrpSpPr>
          <p:grpSpPr>
            <a:xfrm>
              <a:off x="468086" y="5444359"/>
              <a:ext cx="1030664" cy="637863"/>
              <a:chOff x="468086" y="1636788"/>
              <a:chExt cx="949325" cy="637863"/>
            </a:xfrm>
          </p:grpSpPr>
          <p:sp>
            <p:nvSpPr>
              <p:cNvPr id="405" name="Google Shape;405;p41"/>
              <p:cNvSpPr/>
              <p:nvPr/>
            </p:nvSpPr>
            <p:spPr>
              <a:xfrm>
                <a:off x="468086" y="1636788"/>
                <a:ext cx="860127" cy="637863"/>
              </a:xfrm>
              <a:prstGeom prst="roundRect">
                <a:avLst>
                  <a:gd name="adj" fmla="val 16667"/>
                </a:avLst>
              </a:prstGeom>
              <a:solidFill>
                <a:srgbClr val="9AA5B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6" name="Google Shape;406;p41"/>
              <p:cNvSpPr/>
              <p:nvPr/>
            </p:nvSpPr>
            <p:spPr>
              <a:xfrm rot="5400000">
                <a:off x="939214" y="1796454"/>
                <a:ext cx="637863" cy="318531"/>
              </a:xfrm>
              <a:prstGeom prst="triangle">
                <a:avLst>
                  <a:gd name="adj" fmla="val 50000"/>
                </a:avLst>
              </a:prstGeom>
              <a:solidFill>
                <a:srgbClr val="9AA5B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407" name="Google Shape;407;p41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535877" y="5366390"/>
              <a:ext cx="783637" cy="78363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08" name="Google Shape;408;p41"/>
          <p:cNvSpPr txBox="1">
            <a:spLocks noGrp="1"/>
          </p:cNvSpPr>
          <p:nvPr>
            <p:ph type="body" idx="4"/>
          </p:nvPr>
        </p:nvSpPr>
        <p:spPr>
          <a:xfrm>
            <a:off x="-13045" y="2721752"/>
            <a:ext cx="12170865" cy="618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1675" tIns="45700" rIns="274300" bIns="45700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09" name="Google Shape;409;p41"/>
          <p:cNvSpPr txBox="1">
            <a:spLocks noGrp="1"/>
          </p:cNvSpPr>
          <p:nvPr>
            <p:ph type="body" idx="5"/>
          </p:nvPr>
        </p:nvSpPr>
        <p:spPr>
          <a:xfrm>
            <a:off x="-13045" y="3481330"/>
            <a:ext cx="12192000" cy="618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1675" tIns="45700" rIns="274300" bIns="45700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10" name="Google Shape;410;p41"/>
          <p:cNvSpPr txBox="1">
            <a:spLocks noGrp="1"/>
          </p:cNvSpPr>
          <p:nvPr>
            <p:ph type="body" idx="6"/>
          </p:nvPr>
        </p:nvSpPr>
        <p:spPr>
          <a:xfrm>
            <a:off x="7086" y="4218367"/>
            <a:ext cx="12171869" cy="618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1675" tIns="45700" rIns="274300" bIns="45700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11" name="Google Shape;411;p41"/>
          <p:cNvSpPr txBox="1">
            <a:spLocks noGrp="1"/>
          </p:cNvSpPr>
          <p:nvPr>
            <p:ph type="body" idx="7"/>
          </p:nvPr>
        </p:nvSpPr>
        <p:spPr>
          <a:xfrm>
            <a:off x="0" y="5002735"/>
            <a:ext cx="12171869" cy="618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1675" tIns="45700" rIns="274300" bIns="45700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12" name="Google Shape;412;p41"/>
          <p:cNvSpPr txBox="1">
            <a:spLocks noGrp="1"/>
          </p:cNvSpPr>
          <p:nvPr>
            <p:ph type="body" idx="8"/>
          </p:nvPr>
        </p:nvSpPr>
        <p:spPr>
          <a:xfrm>
            <a:off x="0" y="5750907"/>
            <a:ext cx="12157818" cy="618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1675" tIns="45700" rIns="274300" bIns="45700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ed 1–6 (Blue) 1 Line Subhead">
  <p:cSld name="Numbered 1–6 (Blue) 1 Line Subhead"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43"/>
          <p:cNvSpPr txBox="1">
            <a:spLocks noGrp="1"/>
          </p:cNvSpPr>
          <p:nvPr>
            <p:ph type="sldNum" idx="12"/>
          </p:nvPr>
        </p:nvSpPr>
        <p:spPr>
          <a:xfrm>
            <a:off x="10972800" y="6564742"/>
            <a:ext cx="1219200" cy="293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365750" bIns="9142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18" name="Google Shape;418;p43"/>
          <p:cNvSpPr txBox="1">
            <a:spLocks noGrp="1"/>
          </p:cNvSpPr>
          <p:nvPr>
            <p:ph type="body" idx="1"/>
          </p:nvPr>
        </p:nvSpPr>
        <p:spPr>
          <a:xfrm>
            <a:off x="-2" y="6564741"/>
            <a:ext cx="10612583" cy="2932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91425" bIns="45700" anchor="ctr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19" name="Google Shape;419;p43"/>
          <p:cNvSpPr txBox="1">
            <a:spLocks noGrp="1"/>
          </p:cNvSpPr>
          <p:nvPr>
            <p:ph type="ctrTitle"/>
          </p:nvPr>
        </p:nvSpPr>
        <p:spPr>
          <a:xfrm>
            <a:off x="0" y="304600"/>
            <a:ext cx="12192000" cy="477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45700" rIns="18287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20" name="Google Shape;420;p43"/>
          <p:cNvSpPr txBox="1">
            <a:spLocks noGrp="1"/>
          </p:cNvSpPr>
          <p:nvPr>
            <p:ph type="subTitle" idx="2"/>
          </p:nvPr>
        </p:nvSpPr>
        <p:spPr>
          <a:xfrm>
            <a:off x="0" y="894825"/>
            <a:ext cx="12192000" cy="6182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182875" bIns="45700" anchor="t" anchorCtr="0"/>
          <a:lstStyle>
            <a:lvl1pPr marR="0" lvl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grpSp>
        <p:nvGrpSpPr>
          <p:cNvPr id="421" name="Google Shape;421;p43"/>
          <p:cNvGrpSpPr/>
          <p:nvPr/>
        </p:nvGrpSpPr>
        <p:grpSpPr>
          <a:xfrm>
            <a:off x="464275" y="1546509"/>
            <a:ext cx="11372126" cy="783637"/>
            <a:chOff x="464275" y="1787809"/>
            <a:chExt cx="11372126" cy="783637"/>
          </a:xfrm>
        </p:grpSpPr>
        <p:sp>
          <p:nvSpPr>
            <p:cNvPr id="422" name="Google Shape;422;p43"/>
            <p:cNvSpPr/>
            <p:nvPr/>
          </p:nvSpPr>
          <p:spPr>
            <a:xfrm>
              <a:off x="1652501" y="1871510"/>
              <a:ext cx="10183900" cy="637863"/>
            </a:xfrm>
            <a:prstGeom prst="roundRect">
              <a:avLst>
                <a:gd name="adj" fmla="val 16667"/>
              </a:avLst>
            </a:prstGeom>
            <a:solidFill>
              <a:srgbClr val="E7E8EB">
                <a:alpha val="63921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23" name="Google Shape;423;p43"/>
            <p:cNvGrpSpPr/>
            <p:nvPr/>
          </p:nvGrpSpPr>
          <p:grpSpPr>
            <a:xfrm>
              <a:off x="464275" y="1872298"/>
              <a:ext cx="1034475" cy="637863"/>
              <a:chOff x="482600" y="1863494"/>
              <a:chExt cx="774122" cy="520142"/>
            </a:xfrm>
          </p:grpSpPr>
          <p:sp>
            <p:nvSpPr>
              <p:cNvPr id="424" name="Google Shape;424;p43"/>
              <p:cNvSpPr/>
              <p:nvPr/>
            </p:nvSpPr>
            <p:spPr>
              <a:xfrm>
                <a:off x="482600" y="1863494"/>
                <a:ext cx="701386" cy="520142"/>
              </a:xfrm>
              <a:prstGeom prst="roundRect">
                <a:avLst>
                  <a:gd name="adj" fmla="val 16667"/>
                </a:avLst>
              </a:prstGeom>
              <a:solidFill>
                <a:srgbClr val="A9C5DC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5" name="Google Shape;425;p43"/>
              <p:cNvSpPr/>
              <p:nvPr/>
            </p:nvSpPr>
            <p:spPr>
              <a:xfrm rot="5400000">
                <a:off x="866779" y="1993693"/>
                <a:ext cx="520142" cy="259744"/>
              </a:xfrm>
              <a:prstGeom prst="triangle">
                <a:avLst>
                  <a:gd name="adj" fmla="val 50000"/>
                </a:avLst>
              </a:prstGeom>
              <a:solidFill>
                <a:srgbClr val="A9C5DC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426" name="Google Shape;426;p43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581149" y="1787809"/>
              <a:ext cx="783637" cy="78363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27" name="Google Shape;427;p43"/>
          <p:cNvGrpSpPr/>
          <p:nvPr/>
        </p:nvGrpSpPr>
        <p:grpSpPr>
          <a:xfrm>
            <a:off x="451575" y="2352375"/>
            <a:ext cx="11384826" cy="783637"/>
            <a:chOff x="451575" y="2568275"/>
            <a:chExt cx="11384826" cy="783637"/>
          </a:xfrm>
        </p:grpSpPr>
        <p:sp>
          <p:nvSpPr>
            <p:cNvPr id="428" name="Google Shape;428;p43"/>
            <p:cNvSpPr/>
            <p:nvPr/>
          </p:nvSpPr>
          <p:spPr>
            <a:xfrm>
              <a:off x="1652501" y="2640208"/>
              <a:ext cx="10183900" cy="637863"/>
            </a:xfrm>
            <a:prstGeom prst="roundRect">
              <a:avLst>
                <a:gd name="adj" fmla="val 16667"/>
              </a:avLst>
            </a:prstGeom>
            <a:solidFill>
              <a:srgbClr val="E7E8EB">
                <a:alpha val="63921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29" name="Google Shape;429;p43"/>
            <p:cNvGrpSpPr/>
            <p:nvPr/>
          </p:nvGrpSpPr>
          <p:grpSpPr>
            <a:xfrm>
              <a:off x="451575" y="2640208"/>
              <a:ext cx="1034475" cy="637863"/>
              <a:chOff x="482600" y="1863494"/>
              <a:chExt cx="774122" cy="520142"/>
            </a:xfrm>
          </p:grpSpPr>
          <p:sp>
            <p:nvSpPr>
              <p:cNvPr id="430" name="Google Shape;430;p43"/>
              <p:cNvSpPr/>
              <p:nvPr/>
            </p:nvSpPr>
            <p:spPr>
              <a:xfrm>
                <a:off x="482600" y="1863494"/>
                <a:ext cx="701386" cy="520142"/>
              </a:xfrm>
              <a:prstGeom prst="roundRect">
                <a:avLst>
                  <a:gd name="adj" fmla="val 16667"/>
                </a:avLst>
              </a:prstGeom>
              <a:solidFill>
                <a:srgbClr val="33669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1" name="Google Shape;431;p43"/>
              <p:cNvSpPr/>
              <p:nvPr/>
            </p:nvSpPr>
            <p:spPr>
              <a:xfrm rot="5400000">
                <a:off x="866779" y="1993693"/>
                <a:ext cx="520142" cy="259744"/>
              </a:xfrm>
              <a:prstGeom prst="triangle">
                <a:avLst>
                  <a:gd name="adj" fmla="val 50000"/>
                </a:avLst>
              </a:prstGeom>
              <a:solidFill>
                <a:srgbClr val="33669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432" name="Google Shape;432;p4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30349" y="2568275"/>
              <a:ext cx="783637" cy="78363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33" name="Google Shape;433;p43"/>
          <p:cNvGrpSpPr/>
          <p:nvPr/>
        </p:nvGrpSpPr>
        <p:grpSpPr>
          <a:xfrm>
            <a:off x="451575" y="3165322"/>
            <a:ext cx="11384826" cy="783637"/>
            <a:chOff x="451575" y="3355822"/>
            <a:chExt cx="11384826" cy="783637"/>
          </a:xfrm>
        </p:grpSpPr>
        <p:sp>
          <p:nvSpPr>
            <p:cNvPr id="434" name="Google Shape;434;p43"/>
            <p:cNvSpPr/>
            <p:nvPr/>
          </p:nvSpPr>
          <p:spPr>
            <a:xfrm>
              <a:off x="1652501" y="3435113"/>
              <a:ext cx="10183900" cy="637863"/>
            </a:xfrm>
            <a:prstGeom prst="roundRect">
              <a:avLst>
                <a:gd name="adj" fmla="val 16667"/>
              </a:avLst>
            </a:prstGeom>
            <a:solidFill>
              <a:srgbClr val="E7E8EB">
                <a:alpha val="63921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35" name="Google Shape;435;p43"/>
            <p:cNvGrpSpPr/>
            <p:nvPr/>
          </p:nvGrpSpPr>
          <p:grpSpPr>
            <a:xfrm>
              <a:off x="451575" y="3435113"/>
              <a:ext cx="1034475" cy="637863"/>
              <a:chOff x="482600" y="1863494"/>
              <a:chExt cx="774122" cy="520142"/>
            </a:xfrm>
          </p:grpSpPr>
          <p:sp>
            <p:nvSpPr>
              <p:cNvPr id="436" name="Google Shape;436;p43"/>
              <p:cNvSpPr/>
              <p:nvPr/>
            </p:nvSpPr>
            <p:spPr>
              <a:xfrm>
                <a:off x="482600" y="1863494"/>
                <a:ext cx="701386" cy="520142"/>
              </a:xfrm>
              <a:prstGeom prst="roundRect">
                <a:avLst>
                  <a:gd name="adj" fmla="val 16667"/>
                </a:avLst>
              </a:prstGeom>
              <a:solidFill>
                <a:srgbClr val="21294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7" name="Google Shape;437;p43"/>
              <p:cNvSpPr/>
              <p:nvPr/>
            </p:nvSpPr>
            <p:spPr>
              <a:xfrm rot="5400000">
                <a:off x="866779" y="1993693"/>
                <a:ext cx="520142" cy="259744"/>
              </a:xfrm>
              <a:prstGeom prst="triangle">
                <a:avLst>
                  <a:gd name="adj" fmla="val 50000"/>
                </a:avLst>
              </a:prstGeom>
              <a:solidFill>
                <a:srgbClr val="21294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438" name="Google Shape;438;p43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13693" y="3355822"/>
              <a:ext cx="783637" cy="78363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39" name="Google Shape;439;p43"/>
          <p:cNvGrpSpPr/>
          <p:nvPr/>
        </p:nvGrpSpPr>
        <p:grpSpPr>
          <a:xfrm>
            <a:off x="464275" y="3965422"/>
            <a:ext cx="11372126" cy="783637"/>
            <a:chOff x="464275" y="4130522"/>
            <a:chExt cx="11372126" cy="783637"/>
          </a:xfrm>
        </p:grpSpPr>
        <p:sp>
          <p:nvSpPr>
            <p:cNvPr id="440" name="Google Shape;440;p43"/>
            <p:cNvSpPr/>
            <p:nvPr/>
          </p:nvSpPr>
          <p:spPr>
            <a:xfrm>
              <a:off x="1652501" y="4214223"/>
              <a:ext cx="10183900" cy="637863"/>
            </a:xfrm>
            <a:prstGeom prst="roundRect">
              <a:avLst>
                <a:gd name="adj" fmla="val 16667"/>
              </a:avLst>
            </a:prstGeom>
            <a:solidFill>
              <a:srgbClr val="E7E8EB">
                <a:alpha val="63921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41" name="Google Shape;441;p43"/>
            <p:cNvGrpSpPr/>
            <p:nvPr/>
          </p:nvGrpSpPr>
          <p:grpSpPr>
            <a:xfrm>
              <a:off x="464275" y="4215011"/>
              <a:ext cx="1034475" cy="637863"/>
              <a:chOff x="482600" y="1863494"/>
              <a:chExt cx="774122" cy="520142"/>
            </a:xfrm>
          </p:grpSpPr>
          <p:sp>
            <p:nvSpPr>
              <p:cNvPr id="442" name="Google Shape;442;p43"/>
              <p:cNvSpPr/>
              <p:nvPr/>
            </p:nvSpPr>
            <p:spPr>
              <a:xfrm>
                <a:off x="482600" y="1863494"/>
                <a:ext cx="701386" cy="520142"/>
              </a:xfrm>
              <a:prstGeom prst="roundRect">
                <a:avLst>
                  <a:gd name="adj" fmla="val 16667"/>
                </a:avLst>
              </a:prstGeom>
              <a:solidFill>
                <a:srgbClr val="A9C5DC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3" name="Google Shape;443;p43"/>
              <p:cNvSpPr/>
              <p:nvPr/>
            </p:nvSpPr>
            <p:spPr>
              <a:xfrm rot="5400000">
                <a:off x="866779" y="1993693"/>
                <a:ext cx="520142" cy="259744"/>
              </a:xfrm>
              <a:prstGeom prst="triangle">
                <a:avLst>
                  <a:gd name="adj" fmla="val 50000"/>
                </a:avLst>
              </a:prstGeom>
              <a:solidFill>
                <a:srgbClr val="A9C5DC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444" name="Google Shape;444;p43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530349" y="4130522"/>
              <a:ext cx="783637" cy="78363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45" name="Google Shape;445;p43"/>
          <p:cNvGrpSpPr/>
          <p:nvPr/>
        </p:nvGrpSpPr>
        <p:grpSpPr>
          <a:xfrm>
            <a:off x="451575" y="4771288"/>
            <a:ext cx="11384826" cy="783637"/>
            <a:chOff x="451575" y="4910988"/>
            <a:chExt cx="11384826" cy="783637"/>
          </a:xfrm>
        </p:grpSpPr>
        <p:sp>
          <p:nvSpPr>
            <p:cNvPr id="446" name="Google Shape;446;p43"/>
            <p:cNvSpPr/>
            <p:nvPr/>
          </p:nvSpPr>
          <p:spPr>
            <a:xfrm>
              <a:off x="1652501" y="4982921"/>
              <a:ext cx="10183900" cy="637863"/>
            </a:xfrm>
            <a:prstGeom prst="roundRect">
              <a:avLst>
                <a:gd name="adj" fmla="val 16667"/>
              </a:avLst>
            </a:prstGeom>
            <a:solidFill>
              <a:srgbClr val="E7E8EB">
                <a:alpha val="63921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47" name="Google Shape;447;p43"/>
            <p:cNvGrpSpPr/>
            <p:nvPr/>
          </p:nvGrpSpPr>
          <p:grpSpPr>
            <a:xfrm>
              <a:off x="451575" y="4982921"/>
              <a:ext cx="1034475" cy="637863"/>
              <a:chOff x="482600" y="1863494"/>
              <a:chExt cx="774122" cy="520142"/>
            </a:xfrm>
          </p:grpSpPr>
          <p:sp>
            <p:nvSpPr>
              <p:cNvPr id="448" name="Google Shape;448;p43"/>
              <p:cNvSpPr/>
              <p:nvPr/>
            </p:nvSpPr>
            <p:spPr>
              <a:xfrm>
                <a:off x="482600" y="1863494"/>
                <a:ext cx="701386" cy="520142"/>
              </a:xfrm>
              <a:prstGeom prst="roundRect">
                <a:avLst>
                  <a:gd name="adj" fmla="val 16667"/>
                </a:avLst>
              </a:prstGeom>
              <a:solidFill>
                <a:srgbClr val="33669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9" name="Google Shape;449;p43"/>
              <p:cNvSpPr/>
              <p:nvPr/>
            </p:nvSpPr>
            <p:spPr>
              <a:xfrm rot="5400000">
                <a:off x="866779" y="1993693"/>
                <a:ext cx="520142" cy="259744"/>
              </a:xfrm>
              <a:prstGeom prst="triangle">
                <a:avLst>
                  <a:gd name="adj" fmla="val 50000"/>
                </a:avLst>
              </a:prstGeom>
              <a:solidFill>
                <a:srgbClr val="33669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450" name="Google Shape;450;p43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530349" y="4910988"/>
              <a:ext cx="783637" cy="78363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51" name="Google Shape;451;p43"/>
          <p:cNvGrpSpPr/>
          <p:nvPr/>
        </p:nvGrpSpPr>
        <p:grpSpPr>
          <a:xfrm>
            <a:off x="451575" y="5596935"/>
            <a:ext cx="11384826" cy="783637"/>
            <a:chOff x="451575" y="5711235"/>
            <a:chExt cx="11384826" cy="783637"/>
          </a:xfrm>
        </p:grpSpPr>
        <p:sp>
          <p:nvSpPr>
            <p:cNvPr id="452" name="Google Shape;452;p43"/>
            <p:cNvSpPr/>
            <p:nvPr/>
          </p:nvSpPr>
          <p:spPr>
            <a:xfrm>
              <a:off x="1652501" y="5777826"/>
              <a:ext cx="10183900" cy="637863"/>
            </a:xfrm>
            <a:prstGeom prst="roundRect">
              <a:avLst>
                <a:gd name="adj" fmla="val 16667"/>
              </a:avLst>
            </a:prstGeom>
            <a:solidFill>
              <a:srgbClr val="E7E8EB">
                <a:alpha val="63921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53" name="Google Shape;453;p43"/>
            <p:cNvGrpSpPr/>
            <p:nvPr/>
          </p:nvGrpSpPr>
          <p:grpSpPr>
            <a:xfrm>
              <a:off x="451575" y="5777826"/>
              <a:ext cx="1034475" cy="637863"/>
              <a:chOff x="482600" y="1863494"/>
              <a:chExt cx="774122" cy="520142"/>
            </a:xfrm>
          </p:grpSpPr>
          <p:sp>
            <p:nvSpPr>
              <p:cNvPr id="454" name="Google Shape;454;p43"/>
              <p:cNvSpPr/>
              <p:nvPr/>
            </p:nvSpPr>
            <p:spPr>
              <a:xfrm>
                <a:off x="482600" y="1863494"/>
                <a:ext cx="701386" cy="520142"/>
              </a:xfrm>
              <a:prstGeom prst="roundRect">
                <a:avLst>
                  <a:gd name="adj" fmla="val 16667"/>
                </a:avLst>
              </a:prstGeom>
              <a:solidFill>
                <a:srgbClr val="21294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5" name="Google Shape;455;p43"/>
              <p:cNvSpPr/>
              <p:nvPr/>
            </p:nvSpPr>
            <p:spPr>
              <a:xfrm rot="5400000">
                <a:off x="866779" y="1993693"/>
                <a:ext cx="520142" cy="259744"/>
              </a:xfrm>
              <a:prstGeom prst="triangle">
                <a:avLst>
                  <a:gd name="adj" fmla="val 50000"/>
                </a:avLst>
              </a:prstGeom>
              <a:solidFill>
                <a:srgbClr val="21294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456" name="Google Shape;456;p43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526393" y="5711235"/>
              <a:ext cx="783637" cy="78363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57" name="Google Shape;457;p43"/>
          <p:cNvSpPr txBox="1">
            <a:spLocks noGrp="1"/>
          </p:cNvSpPr>
          <p:nvPr>
            <p:ph type="body" idx="3"/>
          </p:nvPr>
        </p:nvSpPr>
        <p:spPr>
          <a:xfrm>
            <a:off x="-3" y="1642966"/>
            <a:ext cx="12192000" cy="618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1675" tIns="45700" rIns="274300" bIns="45700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58" name="Google Shape;458;p43"/>
          <p:cNvSpPr txBox="1">
            <a:spLocks noGrp="1"/>
          </p:cNvSpPr>
          <p:nvPr>
            <p:ph type="body" idx="4"/>
          </p:nvPr>
        </p:nvSpPr>
        <p:spPr>
          <a:xfrm>
            <a:off x="0" y="2431098"/>
            <a:ext cx="12192000" cy="618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1675" tIns="45700" rIns="274300" bIns="45700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59" name="Google Shape;459;p43"/>
          <p:cNvSpPr txBox="1">
            <a:spLocks noGrp="1"/>
          </p:cNvSpPr>
          <p:nvPr>
            <p:ph type="body" idx="5"/>
          </p:nvPr>
        </p:nvSpPr>
        <p:spPr>
          <a:xfrm>
            <a:off x="-2" y="3241861"/>
            <a:ext cx="12192000" cy="618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1675" tIns="45700" rIns="274300" bIns="45700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60" name="Google Shape;460;p43"/>
          <p:cNvSpPr txBox="1">
            <a:spLocks noGrp="1"/>
          </p:cNvSpPr>
          <p:nvPr>
            <p:ph type="body" idx="6"/>
          </p:nvPr>
        </p:nvSpPr>
        <p:spPr>
          <a:xfrm>
            <a:off x="0" y="4039850"/>
            <a:ext cx="12192000" cy="618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1675" tIns="45700" rIns="274300" bIns="45700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61" name="Google Shape;461;p43"/>
          <p:cNvSpPr txBox="1">
            <a:spLocks noGrp="1"/>
          </p:cNvSpPr>
          <p:nvPr>
            <p:ph type="body" idx="7"/>
          </p:nvPr>
        </p:nvSpPr>
        <p:spPr>
          <a:xfrm>
            <a:off x="0" y="4839950"/>
            <a:ext cx="12192000" cy="618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1675" tIns="45700" rIns="274300" bIns="45700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62" name="Google Shape;462;p43"/>
          <p:cNvSpPr txBox="1">
            <a:spLocks noGrp="1"/>
          </p:cNvSpPr>
          <p:nvPr>
            <p:ph type="body" idx="8"/>
          </p:nvPr>
        </p:nvSpPr>
        <p:spPr>
          <a:xfrm>
            <a:off x="0" y="5665122"/>
            <a:ext cx="12192000" cy="618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1675" tIns="45700" rIns="274300" bIns="45700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ed 1–6 (Blue) 2 Line Subhead">
  <p:cSld name="Numbered 1–6 (Blue) 2 Line Subhead"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44"/>
          <p:cNvSpPr txBox="1">
            <a:spLocks noGrp="1"/>
          </p:cNvSpPr>
          <p:nvPr>
            <p:ph type="sldNum" idx="12"/>
          </p:nvPr>
        </p:nvSpPr>
        <p:spPr>
          <a:xfrm>
            <a:off x="10972800" y="6564742"/>
            <a:ext cx="1219200" cy="293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365750" bIns="9142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65" name="Google Shape;465;p44"/>
          <p:cNvSpPr txBox="1">
            <a:spLocks noGrp="1"/>
          </p:cNvSpPr>
          <p:nvPr>
            <p:ph type="body" idx="1"/>
          </p:nvPr>
        </p:nvSpPr>
        <p:spPr>
          <a:xfrm>
            <a:off x="-2" y="6564741"/>
            <a:ext cx="10612583" cy="2932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91425" bIns="45700" anchor="ctr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66" name="Google Shape;466;p44"/>
          <p:cNvSpPr txBox="1">
            <a:spLocks noGrp="1"/>
          </p:cNvSpPr>
          <p:nvPr>
            <p:ph type="ctrTitle"/>
          </p:nvPr>
        </p:nvSpPr>
        <p:spPr>
          <a:xfrm>
            <a:off x="0" y="304600"/>
            <a:ext cx="12192000" cy="477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45700" rIns="18287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67" name="Google Shape;467;p44"/>
          <p:cNvSpPr txBox="1">
            <a:spLocks noGrp="1"/>
          </p:cNvSpPr>
          <p:nvPr>
            <p:ph type="subTitle" idx="2"/>
          </p:nvPr>
        </p:nvSpPr>
        <p:spPr>
          <a:xfrm>
            <a:off x="0" y="894824"/>
            <a:ext cx="12192000" cy="8678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182875" bIns="45700" anchor="t" anchorCtr="0"/>
          <a:lstStyle>
            <a:lvl1pPr marR="0" lvl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grpSp>
        <p:nvGrpSpPr>
          <p:cNvPr id="468" name="Google Shape;468;p44"/>
          <p:cNvGrpSpPr/>
          <p:nvPr/>
        </p:nvGrpSpPr>
        <p:grpSpPr>
          <a:xfrm>
            <a:off x="464275" y="1787809"/>
            <a:ext cx="11372126" cy="783637"/>
            <a:chOff x="464275" y="1787809"/>
            <a:chExt cx="11372126" cy="783637"/>
          </a:xfrm>
        </p:grpSpPr>
        <p:sp>
          <p:nvSpPr>
            <p:cNvPr id="469" name="Google Shape;469;p44"/>
            <p:cNvSpPr/>
            <p:nvPr/>
          </p:nvSpPr>
          <p:spPr>
            <a:xfrm>
              <a:off x="1652501" y="1871510"/>
              <a:ext cx="10183900" cy="637863"/>
            </a:xfrm>
            <a:prstGeom prst="roundRect">
              <a:avLst>
                <a:gd name="adj" fmla="val 16667"/>
              </a:avLst>
            </a:prstGeom>
            <a:solidFill>
              <a:srgbClr val="E7E8EB">
                <a:alpha val="63921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70" name="Google Shape;470;p44"/>
            <p:cNvGrpSpPr/>
            <p:nvPr/>
          </p:nvGrpSpPr>
          <p:grpSpPr>
            <a:xfrm>
              <a:off x="464275" y="1872298"/>
              <a:ext cx="1034475" cy="637863"/>
              <a:chOff x="482600" y="1863494"/>
              <a:chExt cx="774122" cy="520142"/>
            </a:xfrm>
          </p:grpSpPr>
          <p:sp>
            <p:nvSpPr>
              <p:cNvPr id="471" name="Google Shape;471;p44"/>
              <p:cNvSpPr/>
              <p:nvPr/>
            </p:nvSpPr>
            <p:spPr>
              <a:xfrm>
                <a:off x="482600" y="1863494"/>
                <a:ext cx="701386" cy="520142"/>
              </a:xfrm>
              <a:prstGeom prst="roundRect">
                <a:avLst>
                  <a:gd name="adj" fmla="val 16667"/>
                </a:avLst>
              </a:prstGeom>
              <a:solidFill>
                <a:srgbClr val="A9C5DC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2" name="Google Shape;472;p44"/>
              <p:cNvSpPr/>
              <p:nvPr/>
            </p:nvSpPr>
            <p:spPr>
              <a:xfrm rot="5400000">
                <a:off x="866779" y="1993693"/>
                <a:ext cx="520142" cy="259744"/>
              </a:xfrm>
              <a:prstGeom prst="triangle">
                <a:avLst>
                  <a:gd name="adj" fmla="val 50000"/>
                </a:avLst>
              </a:prstGeom>
              <a:solidFill>
                <a:srgbClr val="A9C5DC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473" name="Google Shape;473;p44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581149" y="1787809"/>
              <a:ext cx="783637" cy="78363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74" name="Google Shape;474;p44"/>
          <p:cNvGrpSpPr/>
          <p:nvPr/>
        </p:nvGrpSpPr>
        <p:grpSpPr>
          <a:xfrm>
            <a:off x="451575" y="2568275"/>
            <a:ext cx="11384826" cy="783637"/>
            <a:chOff x="451575" y="2568275"/>
            <a:chExt cx="11384826" cy="783637"/>
          </a:xfrm>
        </p:grpSpPr>
        <p:sp>
          <p:nvSpPr>
            <p:cNvPr id="475" name="Google Shape;475;p44"/>
            <p:cNvSpPr/>
            <p:nvPr/>
          </p:nvSpPr>
          <p:spPr>
            <a:xfrm>
              <a:off x="1652501" y="2640208"/>
              <a:ext cx="10183900" cy="637863"/>
            </a:xfrm>
            <a:prstGeom prst="roundRect">
              <a:avLst>
                <a:gd name="adj" fmla="val 16667"/>
              </a:avLst>
            </a:prstGeom>
            <a:solidFill>
              <a:srgbClr val="E7E8EB">
                <a:alpha val="63921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76" name="Google Shape;476;p44"/>
            <p:cNvGrpSpPr/>
            <p:nvPr/>
          </p:nvGrpSpPr>
          <p:grpSpPr>
            <a:xfrm>
              <a:off x="451575" y="2640208"/>
              <a:ext cx="1034475" cy="637863"/>
              <a:chOff x="482600" y="1863494"/>
              <a:chExt cx="774122" cy="520142"/>
            </a:xfrm>
          </p:grpSpPr>
          <p:sp>
            <p:nvSpPr>
              <p:cNvPr id="477" name="Google Shape;477;p44"/>
              <p:cNvSpPr/>
              <p:nvPr/>
            </p:nvSpPr>
            <p:spPr>
              <a:xfrm>
                <a:off x="482600" y="1863494"/>
                <a:ext cx="701386" cy="520142"/>
              </a:xfrm>
              <a:prstGeom prst="roundRect">
                <a:avLst>
                  <a:gd name="adj" fmla="val 16667"/>
                </a:avLst>
              </a:prstGeom>
              <a:solidFill>
                <a:srgbClr val="33669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8" name="Google Shape;478;p44"/>
              <p:cNvSpPr/>
              <p:nvPr/>
            </p:nvSpPr>
            <p:spPr>
              <a:xfrm rot="5400000">
                <a:off x="866779" y="1993693"/>
                <a:ext cx="520142" cy="259744"/>
              </a:xfrm>
              <a:prstGeom prst="triangle">
                <a:avLst>
                  <a:gd name="adj" fmla="val 50000"/>
                </a:avLst>
              </a:prstGeom>
              <a:solidFill>
                <a:srgbClr val="33669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479" name="Google Shape;479;p4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30349" y="2568275"/>
              <a:ext cx="783637" cy="78363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80" name="Google Shape;480;p44"/>
          <p:cNvGrpSpPr/>
          <p:nvPr/>
        </p:nvGrpSpPr>
        <p:grpSpPr>
          <a:xfrm>
            <a:off x="451575" y="3355822"/>
            <a:ext cx="11384826" cy="783637"/>
            <a:chOff x="451575" y="3355822"/>
            <a:chExt cx="11384826" cy="783637"/>
          </a:xfrm>
        </p:grpSpPr>
        <p:sp>
          <p:nvSpPr>
            <p:cNvPr id="481" name="Google Shape;481;p44"/>
            <p:cNvSpPr/>
            <p:nvPr/>
          </p:nvSpPr>
          <p:spPr>
            <a:xfrm>
              <a:off x="1652501" y="3435113"/>
              <a:ext cx="10183900" cy="637863"/>
            </a:xfrm>
            <a:prstGeom prst="roundRect">
              <a:avLst>
                <a:gd name="adj" fmla="val 16667"/>
              </a:avLst>
            </a:prstGeom>
            <a:solidFill>
              <a:srgbClr val="E7E8EB">
                <a:alpha val="63921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82" name="Google Shape;482;p44"/>
            <p:cNvGrpSpPr/>
            <p:nvPr/>
          </p:nvGrpSpPr>
          <p:grpSpPr>
            <a:xfrm>
              <a:off x="451575" y="3435113"/>
              <a:ext cx="1034475" cy="637863"/>
              <a:chOff x="482600" y="1863494"/>
              <a:chExt cx="774122" cy="520142"/>
            </a:xfrm>
          </p:grpSpPr>
          <p:sp>
            <p:nvSpPr>
              <p:cNvPr id="483" name="Google Shape;483;p44"/>
              <p:cNvSpPr/>
              <p:nvPr/>
            </p:nvSpPr>
            <p:spPr>
              <a:xfrm>
                <a:off x="482600" y="1863494"/>
                <a:ext cx="701386" cy="520142"/>
              </a:xfrm>
              <a:prstGeom prst="roundRect">
                <a:avLst>
                  <a:gd name="adj" fmla="val 16667"/>
                </a:avLst>
              </a:prstGeom>
              <a:solidFill>
                <a:srgbClr val="21294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4" name="Google Shape;484;p44"/>
              <p:cNvSpPr/>
              <p:nvPr/>
            </p:nvSpPr>
            <p:spPr>
              <a:xfrm rot="5400000">
                <a:off x="866779" y="1993693"/>
                <a:ext cx="520142" cy="259744"/>
              </a:xfrm>
              <a:prstGeom prst="triangle">
                <a:avLst>
                  <a:gd name="adj" fmla="val 50000"/>
                </a:avLst>
              </a:prstGeom>
              <a:solidFill>
                <a:srgbClr val="21294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485" name="Google Shape;485;p44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13693" y="3355822"/>
              <a:ext cx="783637" cy="78363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86" name="Google Shape;486;p44"/>
          <p:cNvGrpSpPr/>
          <p:nvPr/>
        </p:nvGrpSpPr>
        <p:grpSpPr>
          <a:xfrm>
            <a:off x="464275" y="4130522"/>
            <a:ext cx="11372126" cy="783637"/>
            <a:chOff x="464275" y="4130522"/>
            <a:chExt cx="11372126" cy="783637"/>
          </a:xfrm>
        </p:grpSpPr>
        <p:sp>
          <p:nvSpPr>
            <p:cNvPr id="487" name="Google Shape;487;p44"/>
            <p:cNvSpPr/>
            <p:nvPr/>
          </p:nvSpPr>
          <p:spPr>
            <a:xfrm>
              <a:off x="1652501" y="4214223"/>
              <a:ext cx="10183900" cy="637863"/>
            </a:xfrm>
            <a:prstGeom prst="roundRect">
              <a:avLst>
                <a:gd name="adj" fmla="val 16667"/>
              </a:avLst>
            </a:prstGeom>
            <a:solidFill>
              <a:srgbClr val="E7E8EB">
                <a:alpha val="63921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88" name="Google Shape;488;p44"/>
            <p:cNvGrpSpPr/>
            <p:nvPr/>
          </p:nvGrpSpPr>
          <p:grpSpPr>
            <a:xfrm>
              <a:off x="464275" y="4215011"/>
              <a:ext cx="1034475" cy="637863"/>
              <a:chOff x="482600" y="1863494"/>
              <a:chExt cx="774122" cy="520142"/>
            </a:xfrm>
          </p:grpSpPr>
          <p:sp>
            <p:nvSpPr>
              <p:cNvPr id="489" name="Google Shape;489;p44"/>
              <p:cNvSpPr/>
              <p:nvPr/>
            </p:nvSpPr>
            <p:spPr>
              <a:xfrm>
                <a:off x="482600" y="1863494"/>
                <a:ext cx="701386" cy="520142"/>
              </a:xfrm>
              <a:prstGeom prst="roundRect">
                <a:avLst>
                  <a:gd name="adj" fmla="val 16667"/>
                </a:avLst>
              </a:prstGeom>
              <a:solidFill>
                <a:srgbClr val="A9C5DC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0" name="Google Shape;490;p44"/>
              <p:cNvSpPr/>
              <p:nvPr/>
            </p:nvSpPr>
            <p:spPr>
              <a:xfrm rot="5400000">
                <a:off x="866779" y="1993693"/>
                <a:ext cx="520142" cy="259744"/>
              </a:xfrm>
              <a:prstGeom prst="triangle">
                <a:avLst>
                  <a:gd name="adj" fmla="val 50000"/>
                </a:avLst>
              </a:prstGeom>
              <a:solidFill>
                <a:srgbClr val="A9C5DC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491" name="Google Shape;491;p44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530349" y="4130522"/>
              <a:ext cx="783637" cy="78363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92" name="Google Shape;492;p44"/>
          <p:cNvGrpSpPr/>
          <p:nvPr/>
        </p:nvGrpSpPr>
        <p:grpSpPr>
          <a:xfrm>
            <a:off x="451575" y="4910988"/>
            <a:ext cx="11384826" cy="783637"/>
            <a:chOff x="451575" y="4910988"/>
            <a:chExt cx="11384826" cy="783637"/>
          </a:xfrm>
        </p:grpSpPr>
        <p:sp>
          <p:nvSpPr>
            <p:cNvPr id="493" name="Google Shape;493;p44"/>
            <p:cNvSpPr/>
            <p:nvPr/>
          </p:nvSpPr>
          <p:spPr>
            <a:xfrm>
              <a:off x="1652501" y="4982921"/>
              <a:ext cx="10183900" cy="637863"/>
            </a:xfrm>
            <a:prstGeom prst="roundRect">
              <a:avLst>
                <a:gd name="adj" fmla="val 16667"/>
              </a:avLst>
            </a:prstGeom>
            <a:solidFill>
              <a:srgbClr val="E7E8EB">
                <a:alpha val="63921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94" name="Google Shape;494;p44"/>
            <p:cNvGrpSpPr/>
            <p:nvPr/>
          </p:nvGrpSpPr>
          <p:grpSpPr>
            <a:xfrm>
              <a:off x="451575" y="4982921"/>
              <a:ext cx="1034475" cy="637863"/>
              <a:chOff x="482600" y="1863494"/>
              <a:chExt cx="774122" cy="520142"/>
            </a:xfrm>
          </p:grpSpPr>
          <p:sp>
            <p:nvSpPr>
              <p:cNvPr id="495" name="Google Shape;495;p44"/>
              <p:cNvSpPr/>
              <p:nvPr/>
            </p:nvSpPr>
            <p:spPr>
              <a:xfrm>
                <a:off x="482600" y="1863494"/>
                <a:ext cx="701386" cy="520142"/>
              </a:xfrm>
              <a:prstGeom prst="roundRect">
                <a:avLst>
                  <a:gd name="adj" fmla="val 16667"/>
                </a:avLst>
              </a:prstGeom>
              <a:solidFill>
                <a:srgbClr val="33669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6" name="Google Shape;496;p44"/>
              <p:cNvSpPr/>
              <p:nvPr/>
            </p:nvSpPr>
            <p:spPr>
              <a:xfrm rot="5400000">
                <a:off x="866779" y="1993693"/>
                <a:ext cx="520142" cy="259744"/>
              </a:xfrm>
              <a:prstGeom prst="triangle">
                <a:avLst>
                  <a:gd name="adj" fmla="val 50000"/>
                </a:avLst>
              </a:prstGeom>
              <a:solidFill>
                <a:srgbClr val="33669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497" name="Google Shape;497;p44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530349" y="4910988"/>
              <a:ext cx="783637" cy="78363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98" name="Google Shape;498;p44"/>
          <p:cNvGrpSpPr/>
          <p:nvPr/>
        </p:nvGrpSpPr>
        <p:grpSpPr>
          <a:xfrm>
            <a:off x="451575" y="5711235"/>
            <a:ext cx="11384826" cy="783637"/>
            <a:chOff x="451575" y="5711235"/>
            <a:chExt cx="11384826" cy="783637"/>
          </a:xfrm>
        </p:grpSpPr>
        <p:sp>
          <p:nvSpPr>
            <p:cNvPr id="499" name="Google Shape;499;p44"/>
            <p:cNvSpPr/>
            <p:nvPr/>
          </p:nvSpPr>
          <p:spPr>
            <a:xfrm>
              <a:off x="1652501" y="5777826"/>
              <a:ext cx="10183900" cy="637863"/>
            </a:xfrm>
            <a:prstGeom prst="roundRect">
              <a:avLst>
                <a:gd name="adj" fmla="val 16667"/>
              </a:avLst>
            </a:prstGeom>
            <a:solidFill>
              <a:srgbClr val="E7E8EB">
                <a:alpha val="63921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00" name="Google Shape;500;p44"/>
            <p:cNvGrpSpPr/>
            <p:nvPr/>
          </p:nvGrpSpPr>
          <p:grpSpPr>
            <a:xfrm>
              <a:off x="451575" y="5777826"/>
              <a:ext cx="1034475" cy="637863"/>
              <a:chOff x="482600" y="1863494"/>
              <a:chExt cx="774122" cy="520142"/>
            </a:xfrm>
          </p:grpSpPr>
          <p:sp>
            <p:nvSpPr>
              <p:cNvPr id="501" name="Google Shape;501;p44"/>
              <p:cNvSpPr/>
              <p:nvPr/>
            </p:nvSpPr>
            <p:spPr>
              <a:xfrm>
                <a:off x="482600" y="1863494"/>
                <a:ext cx="701386" cy="520142"/>
              </a:xfrm>
              <a:prstGeom prst="roundRect">
                <a:avLst>
                  <a:gd name="adj" fmla="val 16667"/>
                </a:avLst>
              </a:prstGeom>
              <a:solidFill>
                <a:srgbClr val="21294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2" name="Google Shape;502;p44"/>
              <p:cNvSpPr/>
              <p:nvPr/>
            </p:nvSpPr>
            <p:spPr>
              <a:xfrm rot="5400000">
                <a:off x="866779" y="1993693"/>
                <a:ext cx="520142" cy="259744"/>
              </a:xfrm>
              <a:prstGeom prst="triangle">
                <a:avLst>
                  <a:gd name="adj" fmla="val 50000"/>
                </a:avLst>
              </a:prstGeom>
              <a:solidFill>
                <a:srgbClr val="21294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503" name="Google Shape;503;p44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526393" y="5711235"/>
              <a:ext cx="783637" cy="78363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04" name="Google Shape;504;p44"/>
          <p:cNvSpPr txBox="1">
            <a:spLocks noGrp="1"/>
          </p:cNvSpPr>
          <p:nvPr>
            <p:ph type="body" idx="3"/>
          </p:nvPr>
        </p:nvSpPr>
        <p:spPr>
          <a:xfrm>
            <a:off x="-5625" y="1884589"/>
            <a:ext cx="12192000" cy="618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1675" tIns="45700" rIns="274300" bIns="45700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05" name="Google Shape;505;p44"/>
          <p:cNvSpPr txBox="1">
            <a:spLocks noGrp="1"/>
          </p:cNvSpPr>
          <p:nvPr>
            <p:ph type="body" idx="4"/>
          </p:nvPr>
        </p:nvSpPr>
        <p:spPr>
          <a:xfrm>
            <a:off x="0" y="2647164"/>
            <a:ext cx="12192000" cy="618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1675" tIns="45700" rIns="274300" bIns="45700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06" name="Google Shape;506;p44"/>
          <p:cNvSpPr txBox="1">
            <a:spLocks noGrp="1"/>
          </p:cNvSpPr>
          <p:nvPr>
            <p:ph type="body" idx="5"/>
          </p:nvPr>
        </p:nvSpPr>
        <p:spPr>
          <a:xfrm>
            <a:off x="0" y="3448694"/>
            <a:ext cx="12192000" cy="618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1675" tIns="45700" rIns="274300" bIns="45700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07" name="Google Shape;507;p44"/>
          <p:cNvSpPr txBox="1">
            <a:spLocks noGrp="1"/>
          </p:cNvSpPr>
          <p:nvPr>
            <p:ph type="body" idx="6"/>
          </p:nvPr>
        </p:nvSpPr>
        <p:spPr>
          <a:xfrm>
            <a:off x="-5625" y="4211392"/>
            <a:ext cx="12192000" cy="618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1675" tIns="45700" rIns="274300" bIns="45700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08" name="Google Shape;508;p44"/>
          <p:cNvSpPr txBox="1">
            <a:spLocks noGrp="1"/>
          </p:cNvSpPr>
          <p:nvPr>
            <p:ph type="body" idx="7"/>
          </p:nvPr>
        </p:nvSpPr>
        <p:spPr>
          <a:xfrm>
            <a:off x="0" y="4973967"/>
            <a:ext cx="12192000" cy="637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1675" tIns="45700" rIns="274300" bIns="45700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09" name="Google Shape;509;p44"/>
          <p:cNvSpPr txBox="1">
            <a:spLocks noGrp="1"/>
          </p:cNvSpPr>
          <p:nvPr>
            <p:ph type="body" idx="8"/>
          </p:nvPr>
        </p:nvSpPr>
        <p:spPr>
          <a:xfrm>
            <a:off x="0" y="5773166"/>
            <a:ext cx="12192000" cy="637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1675" tIns="45700" rIns="274300" bIns="45700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ed 1–7 (Gray) 1 Line Subhead">
  <p:cSld name="Numbered 1–7 (Gray) 1 Line Subhead"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46"/>
          <p:cNvSpPr txBox="1">
            <a:spLocks noGrp="1"/>
          </p:cNvSpPr>
          <p:nvPr>
            <p:ph type="sldNum" idx="12"/>
          </p:nvPr>
        </p:nvSpPr>
        <p:spPr>
          <a:xfrm>
            <a:off x="10972800" y="6564742"/>
            <a:ext cx="1219200" cy="293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365750" bIns="9142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15" name="Google Shape;515;p46"/>
          <p:cNvSpPr txBox="1">
            <a:spLocks noGrp="1"/>
          </p:cNvSpPr>
          <p:nvPr>
            <p:ph type="body" idx="1"/>
          </p:nvPr>
        </p:nvSpPr>
        <p:spPr>
          <a:xfrm>
            <a:off x="-2" y="6564741"/>
            <a:ext cx="10612583" cy="2932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91425" bIns="45700" anchor="ctr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6" name="Google Shape;516;p46"/>
          <p:cNvSpPr txBox="1">
            <a:spLocks noGrp="1"/>
          </p:cNvSpPr>
          <p:nvPr>
            <p:ph type="ctrTitle"/>
          </p:nvPr>
        </p:nvSpPr>
        <p:spPr>
          <a:xfrm>
            <a:off x="0" y="304600"/>
            <a:ext cx="12192000" cy="477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45700" rIns="18287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17" name="Google Shape;517;p46"/>
          <p:cNvSpPr txBox="1">
            <a:spLocks noGrp="1"/>
          </p:cNvSpPr>
          <p:nvPr>
            <p:ph type="subTitle" idx="2"/>
          </p:nvPr>
        </p:nvSpPr>
        <p:spPr>
          <a:xfrm>
            <a:off x="0" y="894825"/>
            <a:ext cx="12192000" cy="562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182875" bIns="45700" anchor="t" anchorCtr="0"/>
          <a:lstStyle>
            <a:lvl1pPr marR="0" lvl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grpSp>
        <p:nvGrpSpPr>
          <p:cNvPr id="518" name="Google Shape;518;p46"/>
          <p:cNvGrpSpPr/>
          <p:nvPr/>
        </p:nvGrpSpPr>
        <p:grpSpPr>
          <a:xfrm>
            <a:off x="496970" y="1416797"/>
            <a:ext cx="11372276" cy="783637"/>
            <a:chOff x="496970" y="1416797"/>
            <a:chExt cx="11372276" cy="783637"/>
          </a:xfrm>
        </p:grpSpPr>
        <p:sp>
          <p:nvSpPr>
            <p:cNvPr id="519" name="Google Shape;519;p46"/>
            <p:cNvSpPr/>
            <p:nvPr/>
          </p:nvSpPr>
          <p:spPr>
            <a:xfrm>
              <a:off x="1625600" y="1492882"/>
              <a:ext cx="10243646" cy="637863"/>
            </a:xfrm>
            <a:prstGeom prst="roundRect">
              <a:avLst>
                <a:gd name="adj" fmla="val 16667"/>
              </a:avLst>
            </a:prstGeom>
            <a:solidFill>
              <a:srgbClr val="E7E8EB">
                <a:alpha val="63921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20" name="Google Shape;520;p46"/>
            <p:cNvGrpSpPr/>
            <p:nvPr/>
          </p:nvGrpSpPr>
          <p:grpSpPr>
            <a:xfrm>
              <a:off x="496970" y="1492882"/>
              <a:ext cx="949325" cy="637863"/>
              <a:chOff x="482600" y="1863494"/>
              <a:chExt cx="774122" cy="520142"/>
            </a:xfrm>
          </p:grpSpPr>
          <p:sp>
            <p:nvSpPr>
              <p:cNvPr id="521" name="Google Shape;521;p46"/>
              <p:cNvSpPr/>
              <p:nvPr/>
            </p:nvSpPr>
            <p:spPr>
              <a:xfrm>
                <a:off x="482600" y="1863494"/>
                <a:ext cx="701386" cy="520142"/>
              </a:xfrm>
              <a:prstGeom prst="roundRect">
                <a:avLst>
                  <a:gd name="adj" fmla="val 16667"/>
                </a:avLst>
              </a:prstGeom>
              <a:solidFill>
                <a:srgbClr val="9AA5B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2" name="Google Shape;522;p46"/>
              <p:cNvSpPr/>
              <p:nvPr/>
            </p:nvSpPr>
            <p:spPr>
              <a:xfrm rot="5400000">
                <a:off x="866779" y="1993693"/>
                <a:ext cx="520142" cy="259744"/>
              </a:xfrm>
              <a:prstGeom prst="triangle">
                <a:avLst>
                  <a:gd name="adj" fmla="val 50000"/>
                </a:avLst>
              </a:prstGeom>
              <a:solidFill>
                <a:srgbClr val="9AA5B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523" name="Google Shape;523;p46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615558" y="1416797"/>
              <a:ext cx="783637" cy="78363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24" name="Google Shape;524;p46"/>
          <p:cNvGrpSpPr/>
          <p:nvPr/>
        </p:nvGrpSpPr>
        <p:grpSpPr>
          <a:xfrm>
            <a:off x="496970" y="2129154"/>
            <a:ext cx="11372276" cy="783637"/>
            <a:chOff x="496970" y="2129154"/>
            <a:chExt cx="11372276" cy="783637"/>
          </a:xfrm>
        </p:grpSpPr>
        <p:sp>
          <p:nvSpPr>
            <p:cNvPr id="525" name="Google Shape;525;p46"/>
            <p:cNvSpPr/>
            <p:nvPr/>
          </p:nvSpPr>
          <p:spPr>
            <a:xfrm>
              <a:off x="1625600" y="2204069"/>
              <a:ext cx="10243646" cy="637863"/>
            </a:xfrm>
            <a:prstGeom prst="roundRect">
              <a:avLst>
                <a:gd name="adj" fmla="val 16667"/>
              </a:avLst>
            </a:prstGeom>
            <a:solidFill>
              <a:srgbClr val="E7E8EB">
                <a:alpha val="63921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26" name="Google Shape;526;p46"/>
            <p:cNvGrpSpPr/>
            <p:nvPr/>
          </p:nvGrpSpPr>
          <p:grpSpPr>
            <a:xfrm>
              <a:off x="496970" y="2204069"/>
              <a:ext cx="949325" cy="637863"/>
              <a:chOff x="482600" y="1863494"/>
              <a:chExt cx="774122" cy="520142"/>
            </a:xfrm>
          </p:grpSpPr>
          <p:sp>
            <p:nvSpPr>
              <p:cNvPr id="527" name="Google Shape;527;p46"/>
              <p:cNvSpPr/>
              <p:nvPr/>
            </p:nvSpPr>
            <p:spPr>
              <a:xfrm>
                <a:off x="482600" y="1863494"/>
                <a:ext cx="701386" cy="520142"/>
              </a:xfrm>
              <a:prstGeom prst="roundRect">
                <a:avLst>
                  <a:gd name="adj" fmla="val 16667"/>
                </a:avLst>
              </a:prstGeom>
              <a:solidFill>
                <a:srgbClr val="9AA5B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8" name="Google Shape;528;p46"/>
              <p:cNvSpPr/>
              <p:nvPr/>
            </p:nvSpPr>
            <p:spPr>
              <a:xfrm rot="5400000">
                <a:off x="866779" y="1993693"/>
                <a:ext cx="520142" cy="259744"/>
              </a:xfrm>
              <a:prstGeom prst="triangle">
                <a:avLst>
                  <a:gd name="adj" fmla="val 50000"/>
                </a:avLst>
              </a:prstGeom>
              <a:solidFill>
                <a:srgbClr val="9AA5B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529" name="Google Shape;529;p46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33004" y="2129154"/>
              <a:ext cx="783637" cy="78363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30" name="Google Shape;530;p46"/>
          <p:cNvGrpSpPr/>
          <p:nvPr/>
        </p:nvGrpSpPr>
        <p:grpSpPr>
          <a:xfrm>
            <a:off x="496970" y="3574291"/>
            <a:ext cx="11372276" cy="783637"/>
            <a:chOff x="496970" y="3574291"/>
            <a:chExt cx="11372276" cy="783637"/>
          </a:xfrm>
        </p:grpSpPr>
        <p:sp>
          <p:nvSpPr>
            <p:cNvPr id="531" name="Google Shape;531;p46"/>
            <p:cNvSpPr/>
            <p:nvPr/>
          </p:nvSpPr>
          <p:spPr>
            <a:xfrm>
              <a:off x="1625600" y="3650376"/>
              <a:ext cx="10243646" cy="637863"/>
            </a:xfrm>
            <a:prstGeom prst="roundRect">
              <a:avLst>
                <a:gd name="adj" fmla="val 16667"/>
              </a:avLst>
            </a:prstGeom>
            <a:solidFill>
              <a:srgbClr val="E7E8EB">
                <a:alpha val="63921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32" name="Google Shape;532;p46"/>
            <p:cNvGrpSpPr/>
            <p:nvPr/>
          </p:nvGrpSpPr>
          <p:grpSpPr>
            <a:xfrm>
              <a:off x="496970" y="3650376"/>
              <a:ext cx="949325" cy="637863"/>
              <a:chOff x="482600" y="1863494"/>
              <a:chExt cx="774122" cy="520142"/>
            </a:xfrm>
          </p:grpSpPr>
          <p:sp>
            <p:nvSpPr>
              <p:cNvPr id="533" name="Google Shape;533;p46"/>
              <p:cNvSpPr/>
              <p:nvPr/>
            </p:nvSpPr>
            <p:spPr>
              <a:xfrm>
                <a:off x="482600" y="1863494"/>
                <a:ext cx="701386" cy="520142"/>
              </a:xfrm>
              <a:prstGeom prst="roundRect">
                <a:avLst>
                  <a:gd name="adj" fmla="val 16667"/>
                </a:avLst>
              </a:prstGeom>
              <a:solidFill>
                <a:srgbClr val="9AA5B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4" name="Google Shape;534;p46"/>
              <p:cNvSpPr/>
              <p:nvPr/>
            </p:nvSpPr>
            <p:spPr>
              <a:xfrm rot="5400000">
                <a:off x="866779" y="1993693"/>
                <a:ext cx="520142" cy="259744"/>
              </a:xfrm>
              <a:prstGeom prst="triangle">
                <a:avLst>
                  <a:gd name="adj" fmla="val 50000"/>
                </a:avLst>
              </a:prstGeom>
              <a:solidFill>
                <a:srgbClr val="9AA5B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535" name="Google Shape;535;p46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26658" y="3574291"/>
              <a:ext cx="783637" cy="78363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36" name="Google Shape;536;p46"/>
          <p:cNvGrpSpPr/>
          <p:nvPr/>
        </p:nvGrpSpPr>
        <p:grpSpPr>
          <a:xfrm>
            <a:off x="496970" y="2846626"/>
            <a:ext cx="11372276" cy="783637"/>
            <a:chOff x="496970" y="2846626"/>
            <a:chExt cx="11372276" cy="783637"/>
          </a:xfrm>
        </p:grpSpPr>
        <p:sp>
          <p:nvSpPr>
            <p:cNvPr id="537" name="Google Shape;537;p46"/>
            <p:cNvSpPr/>
            <p:nvPr/>
          </p:nvSpPr>
          <p:spPr>
            <a:xfrm>
              <a:off x="1625600" y="2926221"/>
              <a:ext cx="10243646" cy="637863"/>
            </a:xfrm>
            <a:prstGeom prst="roundRect">
              <a:avLst>
                <a:gd name="adj" fmla="val 16667"/>
              </a:avLst>
            </a:prstGeom>
            <a:solidFill>
              <a:srgbClr val="E7E8EB">
                <a:alpha val="63921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38" name="Google Shape;538;p46"/>
            <p:cNvGrpSpPr/>
            <p:nvPr/>
          </p:nvGrpSpPr>
          <p:grpSpPr>
            <a:xfrm>
              <a:off x="496970" y="2926221"/>
              <a:ext cx="949325" cy="637863"/>
              <a:chOff x="482600" y="1863494"/>
              <a:chExt cx="774122" cy="520142"/>
            </a:xfrm>
          </p:grpSpPr>
          <p:sp>
            <p:nvSpPr>
              <p:cNvPr id="539" name="Google Shape;539;p46"/>
              <p:cNvSpPr/>
              <p:nvPr/>
            </p:nvSpPr>
            <p:spPr>
              <a:xfrm>
                <a:off x="482600" y="1863494"/>
                <a:ext cx="701386" cy="520142"/>
              </a:xfrm>
              <a:prstGeom prst="roundRect">
                <a:avLst>
                  <a:gd name="adj" fmla="val 16667"/>
                </a:avLst>
              </a:prstGeom>
              <a:solidFill>
                <a:srgbClr val="9AA5B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0" name="Google Shape;540;p46"/>
              <p:cNvSpPr/>
              <p:nvPr/>
            </p:nvSpPr>
            <p:spPr>
              <a:xfrm rot="5400000">
                <a:off x="866779" y="1993693"/>
                <a:ext cx="520142" cy="259744"/>
              </a:xfrm>
              <a:prstGeom prst="triangle">
                <a:avLst>
                  <a:gd name="adj" fmla="val 50000"/>
                </a:avLst>
              </a:prstGeom>
              <a:solidFill>
                <a:srgbClr val="9AA5B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541" name="Google Shape;541;p46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540532" y="2846626"/>
              <a:ext cx="783637" cy="78363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42" name="Google Shape;542;p46"/>
          <p:cNvGrpSpPr/>
          <p:nvPr/>
        </p:nvGrpSpPr>
        <p:grpSpPr>
          <a:xfrm>
            <a:off x="496970" y="4287378"/>
            <a:ext cx="11372276" cy="783637"/>
            <a:chOff x="496970" y="4287378"/>
            <a:chExt cx="11372276" cy="783637"/>
          </a:xfrm>
        </p:grpSpPr>
        <p:sp>
          <p:nvSpPr>
            <p:cNvPr id="543" name="Google Shape;543;p46"/>
            <p:cNvSpPr/>
            <p:nvPr/>
          </p:nvSpPr>
          <p:spPr>
            <a:xfrm>
              <a:off x="1625600" y="4361563"/>
              <a:ext cx="10243646" cy="637863"/>
            </a:xfrm>
            <a:prstGeom prst="roundRect">
              <a:avLst>
                <a:gd name="adj" fmla="val 16667"/>
              </a:avLst>
            </a:prstGeom>
            <a:solidFill>
              <a:srgbClr val="E7E8EB">
                <a:alpha val="63921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44" name="Google Shape;544;p46"/>
            <p:cNvGrpSpPr/>
            <p:nvPr/>
          </p:nvGrpSpPr>
          <p:grpSpPr>
            <a:xfrm>
              <a:off x="496970" y="4361563"/>
              <a:ext cx="949325" cy="637863"/>
              <a:chOff x="482600" y="1863494"/>
              <a:chExt cx="774122" cy="520142"/>
            </a:xfrm>
          </p:grpSpPr>
          <p:sp>
            <p:nvSpPr>
              <p:cNvPr id="545" name="Google Shape;545;p46"/>
              <p:cNvSpPr/>
              <p:nvPr/>
            </p:nvSpPr>
            <p:spPr>
              <a:xfrm>
                <a:off x="482600" y="1863494"/>
                <a:ext cx="701386" cy="520142"/>
              </a:xfrm>
              <a:prstGeom prst="roundRect">
                <a:avLst>
                  <a:gd name="adj" fmla="val 16667"/>
                </a:avLst>
              </a:prstGeom>
              <a:solidFill>
                <a:srgbClr val="9AA5B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6" name="Google Shape;546;p46"/>
              <p:cNvSpPr/>
              <p:nvPr/>
            </p:nvSpPr>
            <p:spPr>
              <a:xfrm rot="5400000">
                <a:off x="866779" y="1993693"/>
                <a:ext cx="520142" cy="259744"/>
              </a:xfrm>
              <a:prstGeom prst="triangle">
                <a:avLst>
                  <a:gd name="adj" fmla="val 50000"/>
                </a:avLst>
              </a:prstGeom>
              <a:solidFill>
                <a:srgbClr val="9AA5B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547" name="Google Shape;547;p46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527831" y="4287378"/>
              <a:ext cx="783637" cy="78363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48" name="Google Shape;548;p46"/>
          <p:cNvGrpSpPr/>
          <p:nvPr/>
        </p:nvGrpSpPr>
        <p:grpSpPr>
          <a:xfrm>
            <a:off x="496970" y="5009708"/>
            <a:ext cx="11372276" cy="783637"/>
            <a:chOff x="496970" y="5009708"/>
            <a:chExt cx="11372276" cy="783637"/>
          </a:xfrm>
        </p:grpSpPr>
        <p:sp>
          <p:nvSpPr>
            <p:cNvPr id="549" name="Google Shape;549;p46"/>
            <p:cNvSpPr/>
            <p:nvPr/>
          </p:nvSpPr>
          <p:spPr>
            <a:xfrm>
              <a:off x="1625600" y="5083715"/>
              <a:ext cx="10243646" cy="637863"/>
            </a:xfrm>
            <a:prstGeom prst="roundRect">
              <a:avLst>
                <a:gd name="adj" fmla="val 16667"/>
              </a:avLst>
            </a:prstGeom>
            <a:solidFill>
              <a:srgbClr val="E7E8EB">
                <a:alpha val="63921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50" name="Google Shape;550;p46"/>
            <p:cNvGrpSpPr/>
            <p:nvPr/>
          </p:nvGrpSpPr>
          <p:grpSpPr>
            <a:xfrm>
              <a:off x="496970" y="5083715"/>
              <a:ext cx="949325" cy="637863"/>
              <a:chOff x="482600" y="1863494"/>
              <a:chExt cx="774122" cy="520142"/>
            </a:xfrm>
          </p:grpSpPr>
          <p:sp>
            <p:nvSpPr>
              <p:cNvPr id="551" name="Google Shape;551;p46"/>
              <p:cNvSpPr/>
              <p:nvPr/>
            </p:nvSpPr>
            <p:spPr>
              <a:xfrm>
                <a:off x="482600" y="1863494"/>
                <a:ext cx="701386" cy="520142"/>
              </a:xfrm>
              <a:prstGeom prst="roundRect">
                <a:avLst>
                  <a:gd name="adj" fmla="val 16667"/>
                </a:avLst>
              </a:prstGeom>
              <a:solidFill>
                <a:srgbClr val="9AA5B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2" name="Google Shape;552;p46"/>
              <p:cNvSpPr/>
              <p:nvPr/>
            </p:nvSpPr>
            <p:spPr>
              <a:xfrm rot="5400000">
                <a:off x="866779" y="1993693"/>
                <a:ext cx="520142" cy="259744"/>
              </a:xfrm>
              <a:prstGeom prst="triangle">
                <a:avLst>
                  <a:gd name="adj" fmla="val 50000"/>
                </a:avLst>
              </a:prstGeom>
              <a:solidFill>
                <a:srgbClr val="9AA5B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553" name="Google Shape;553;p46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520124" y="5009708"/>
              <a:ext cx="783637" cy="78363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54" name="Google Shape;554;p46"/>
          <p:cNvGrpSpPr/>
          <p:nvPr/>
        </p:nvGrpSpPr>
        <p:grpSpPr>
          <a:xfrm>
            <a:off x="496970" y="5721578"/>
            <a:ext cx="11372276" cy="783637"/>
            <a:chOff x="496970" y="5721578"/>
            <a:chExt cx="11372276" cy="783637"/>
          </a:xfrm>
        </p:grpSpPr>
        <p:sp>
          <p:nvSpPr>
            <p:cNvPr id="555" name="Google Shape;555;p46"/>
            <p:cNvSpPr/>
            <p:nvPr/>
          </p:nvSpPr>
          <p:spPr>
            <a:xfrm>
              <a:off x="1625600" y="5802754"/>
              <a:ext cx="10243646" cy="637863"/>
            </a:xfrm>
            <a:prstGeom prst="roundRect">
              <a:avLst>
                <a:gd name="adj" fmla="val 16667"/>
              </a:avLst>
            </a:prstGeom>
            <a:solidFill>
              <a:srgbClr val="E7E8EB">
                <a:alpha val="63921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56" name="Google Shape;556;p46"/>
            <p:cNvGrpSpPr/>
            <p:nvPr/>
          </p:nvGrpSpPr>
          <p:grpSpPr>
            <a:xfrm>
              <a:off x="496970" y="5802754"/>
              <a:ext cx="949325" cy="637863"/>
              <a:chOff x="482600" y="1863494"/>
              <a:chExt cx="774122" cy="520142"/>
            </a:xfrm>
          </p:grpSpPr>
          <p:sp>
            <p:nvSpPr>
              <p:cNvPr id="557" name="Google Shape;557;p46"/>
              <p:cNvSpPr/>
              <p:nvPr/>
            </p:nvSpPr>
            <p:spPr>
              <a:xfrm>
                <a:off x="482600" y="1863494"/>
                <a:ext cx="701386" cy="520142"/>
              </a:xfrm>
              <a:prstGeom prst="roundRect">
                <a:avLst>
                  <a:gd name="adj" fmla="val 16667"/>
                </a:avLst>
              </a:prstGeom>
              <a:solidFill>
                <a:srgbClr val="9AA5B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8" name="Google Shape;558;p46"/>
              <p:cNvSpPr/>
              <p:nvPr/>
            </p:nvSpPr>
            <p:spPr>
              <a:xfrm rot="5400000">
                <a:off x="866779" y="1993693"/>
                <a:ext cx="520142" cy="259744"/>
              </a:xfrm>
              <a:prstGeom prst="triangle">
                <a:avLst>
                  <a:gd name="adj" fmla="val 50000"/>
                </a:avLst>
              </a:prstGeom>
              <a:solidFill>
                <a:srgbClr val="9AA5B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559" name="Google Shape;559;p46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535214" y="5721578"/>
              <a:ext cx="783637" cy="78363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60" name="Google Shape;560;p46"/>
          <p:cNvSpPr txBox="1">
            <a:spLocks noGrp="1"/>
          </p:cNvSpPr>
          <p:nvPr>
            <p:ph type="body" idx="3"/>
          </p:nvPr>
        </p:nvSpPr>
        <p:spPr>
          <a:xfrm>
            <a:off x="-2" y="1488188"/>
            <a:ext cx="12192000" cy="618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20225" tIns="45700" rIns="274300" bIns="45700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61" name="Google Shape;561;p46"/>
          <p:cNvSpPr txBox="1">
            <a:spLocks noGrp="1"/>
          </p:cNvSpPr>
          <p:nvPr>
            <p:ph type="body" idx="4"/>
          </p:nvPr>
        </p:nvSpPr>
        <p:spPr>
          <a:xfrm>
            <a:off x="1" y="2225542"/>
            <a:ext cx="12191999" cy="618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20225" tIns="45700" rIns="274300" bIns="45700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62" name="Google Shape;562;p46"/>
          <p:cNvSpPr txBox="1">
            <a:spLocks noGrp="1"/>
          </p:cNvSpPr>
          <p:nvPr>
            <p:ph type="body" idx="5"/>
          </p:nvPr>
        </p:nvSpPr>
        <p:spPr>
          <a:xfrm>
            <a:off x="1" y="2926143"/>
            <a:ext cx="12191999" cy="618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20225" tIns="45700" rIns="274300" bIns="45700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63" name="Google Shape;563;p46"/>
          <p:cNvSpPr txBox="1">
            <a:spLocks noGrp="1"/>
          </p:cNvSpPr>
          <p:nvPr>
            <p:ph type="body" idx="6"/>
          </p:nvPr>
        </p:nvSpPr>
        <p:spPr>
          <a:xfrm>
            <a:off x="1" y="3650285"/>
            <a:ext cx="12191999" cy="618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20225" tIns="45700" rIns="274300" bIns="45700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64" name="Google Shape;564;p46"/>
          <p:cNvSpPr txBox="1">
            <a:spLocks noGrp="1"/>
          </p:cNvSpPr>
          <p:nvPr>
            <p:ph type="body" idx="7"/>
          </p:nvPr>
        </p:nvSpPr>
        <p:spPr>
          <a:xfrm>
            <a:off x="1" y="4372686"/>
            <a:ext cx="12191999" cy="618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20225" tIns="45700" rIns="274300" bIns="45700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65" name="Google Shape;565;p46"/>
          <p:cNvSpPr txBox="1">
            <a:spLocks noGrp="1"/>
          </p:cNvSpPr>
          <p:nvPr>
            <p:ph type="body" idx="8"/>
          </p:nvPr>
        </p:nvSpPr>
        <p:spPr>
          <a:xfrm>
            <a:off x="1" y="5083715"/>
            <a:ext cx="12191999" cy="618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20225" tIns="45700" rIns="274300" bIns="45700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66" name="Google Shape;566;p46"/>
          <p:cNvSpPr txBox="1">
            <a:spLocks noGrp="1"/>
          </p:cNvSpPr>
          <p:nvPr>
            <p:ph type="body" idx="9"/>
          </p:nvPr>
        </p:nvSpPr>
        <p:spPr>
          <a:xfrm>
            <a:off x="1671" y="5808685"/>
            <a:ext cx="12191999" cy="618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20225" tIns="45700" rIns="274300" bIns="45700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ed 1–7 (Gray) 2 Line Subhead">
  <p:cSld name="Numbered 1–7 (Gray) 2 Line Subhead"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47"/>
          <p:cNvSpPr txBox="1">
            <a:spLocks noGrp="1"/>
          </p:cNvSpPr>
          <p:nvPr>
            <p:ph type="sldNum" idx="12"/>
          </p:nvPr>
        </p:nvSpPr>
        <p:spPr>
          <a:xfrm>
            <a:off x="10972800" y="6564742"/>
            <a:ext cx="1219200" cy="293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365750" bIns="9142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69" name="Google Shape;569;p47"/>
          <p:cNvSpPr txBox="1">
            <a:spLocks noGrp="1"/>
          </p:cNvSpPr>
          <p:nvPr>
            <p:ph type="body" idx="1"/>
          </p:nvPr>
        </p:nvSpPr>
        <p:spPr>
          <a:xfrm>
            <a:off x="-2" y="6564741"/>
            <a:ext cx="10612583" cy="2932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91425" bIns="45700" anchor="ctr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0" name="Google Shape;570;p47"/>
          <p:cNvSpPr txBox="1">
            <a:spLocks noGrp="1"/>
          </p:cNvSpPr>
          <p:nvPr>
            <p:ph type="ctrTitle"/>
          </p:nvPr>
        </p:nvSpPr>
        <p:spPr>
          <a:xfrm>
            <a:off x="0" y="304600"/>
            <a:ext cx="12192000" cy="477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45700" rIns="18287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71" name="Google Shape;571;p47"/>
          <p:cNvSpPr txBox="1">
            <a:spLocks noGrp="1"/>
          </p:cNvSpPr>
          <p:nvPr>
            <p:ph type="subTitle" idx="2"/>
          </p:nvPr>
        </p:nvSpPr>
        <p:spPr>
          <a:xfrm>
            <a:off x="0" y="907537"/>
            <a:ext cx="12192000" cy="786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182875" bIns="45700" anchor="t" anchorCtr="0"/>
          <a:lstStyle>
            <a:lvl1pPr marR="0" lvl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2" name="Google Shape;572;p47"/>
          <p:cNvSpPr/>
          <p:nvPr/>
        </p:nvSpPr>
        <p:spPr>
          <a:xfrm>
            <a:off x="1625600" y="1746882"/>
            <a:ext cx="10243646" cy="637863"/>
          </a:xfrm>
          <a:prstGeom prst="roundRect">
            <a:avLst>
              <a:gd name="adj" fmla="val 16667"/>
            </a:avLst>
          </a:prstGeom>
          <a:solidFill>
            <a:srgbClr val="E7E8EB">
              <a:alpha val="6392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73" name="Google Shape;573;p47"/>
          <p:cNvGrpSpPr/>
          <p:nvPr/>
        </p:nvGrpSpPr>
        <p:grpSpPr>
          <a:xfrm>
            <a:off x="496970" y="1746882"/>
            <a:ext cx="949325" cy="637863"/>
            <a:chOff x="482600" y="1863494"/>
            <a:chExt cx="774122" cy="520142"/>
          </a:xfrm>
        </p:grpSpPr>
        <p:sp>
          <p:nvSpPr>
            <p:cNvPr id="574" name="Google Shape;574;p47"/>
            <p:cNvSpPr/>
            <p:nvPr/>
          </p:nvSpPr>
          <p:spPr>
            <a:xfrm>
              <a:off x="482600" y="1863494"/>
              <a:ext cx="701386" cy="520142"/>
            </a:xfrm>
            <a:prstGeom prst="roundRect">
              <a:avLst>
                <a:gd name="adj" fmla="val 16667"/>
              </a:avLst>
            </a:prstGeom>
            <a:solidFill>
              <a:srgbClr val="9AA5B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5" name="Google Shape;575;p47"/>
            <p:cNvSpPr/>
            <p:nvPr/>
          </p:nvSpPr>
          <p:spPr>
            <a:xfrm rot="5400000">
              <a:off x="866779" y="1993693"/>
              <a:ext cx="520142" cy="259744"/>
            </a:xfrm>
            <a:prstGeom prst="triangle">
              <a:avLst>
                <a:gd name="adj" fmla="val 50000"/>
              </a:avLst>
            </a:prstGeom>
            <a:solidFill>
              <a:srgbClr val="9AA5B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576" name="Google Shape;576;p4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15558" y="1670797"/>
            <a:ext cx="783637" cy="783637"/>
          </a:xfrm>
          <a:prstGeom prst="rect">
            <a:avLst/>
          </a:prstGeom>
          <a:noFill/>
          <a:ln>
            <a:noFill/>
          </a:ln>
        </p:spPr>
      </p:pic>
      <p:sp>
        <p:nvSpPr>
          <p:cNvPr id="577" name="Google Shape;577;p47"/>
          <p:cNvSpPr/>
          <p:nvPr/>
        </p:nvSpPr>
        <p:spPr>
          <a:xfrm>
            <a:off x="1625600" y="2419969"/>
            <a:ext cx="10243646" cy="637863"/>
          </a:xfrm>
          <a:prstGeom prst="roundRect">
            <a:avLst>
              <a:gd name="adj" fmla="val 16667"/>
            </a:avLst>
          </a:prstGeom>
          <a:solidFill>
            <a:srgbClr val="E7E8EB">
              <a:alpha val="6392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78" name="Google Shape;578;p47"/>
          <p:cNvGrpSpPr/>
          <p:nvPr/>
        </p:nvGrpSpPr>
        <p:grpSpPr>
          <a:xfrm>
            <a:off x="496970" y="2419969"/>
            <a:ext cx="949325" cy="637863"/>
            <a:chOff x="482600" y="1863494"/>
            <a:chExt cx="774122" cy="520142"/>
          </a:xfrm>
        </p:grpSpPr>
        <p:sp>
          <p:nvSpPr>
            <p:cNvPr id="579" name="Google Shape;579;p47"/>
            <p:cNvSpPr/>
            <p:nvPr/>
          </p:nvSpPr>
          <p:spPr>
            <a:xfrm>
              <a:off x="482600" y="1863494"/>
              <a:ext cx="701386" cy="520142"/>
            </a:xfrm>
            <a:prstGeom prst="roundRect">
              <a:avLst>
                <a:gd name="adj" fmla="val 16667"/>
              </a:avLst>
            </a:prstGeom>
            <a:solidFill>
              <a:srgbClr val="9AA5B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0" name="Google Shape;580;p47"/>
            <p:cNvSpPr/>
            <p:nvPr/>
          </p:nvSpPr>
          <p:spPr>
            <a:xfrm rot="5400000">
              <a:off x="866779" y="1993693"/>
              <a:ext cx="520142" cy="259744"/>
            </a:xfrm>
            <a:prstGeom prst="triangle">
              <a:avLst>
                <a:gd name="adj" fmla="val 50000"/>
              </a:avLst>
            </a:prstGeom>
            <a:solidFill>
              <a:srgbClr val="9AA5B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581" name="Google Shape;581;p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3004" y="2345054"/>
            <a:ext cx="783637" cy="783637"/>
          </a:xfrm>
          <a:prstGeom prst="rect">
            <a:avLst/>
          </a:prstGeom>
          <a:noFill/>
          <a:ln>
            <a:noFill/>
          </a:ln>
        </p:spPr>
      </p:pic>
      <p:sp>
        <p:nvSpPr>
          <p:cNvPr id="582" name="Google Shape;582;p47"/>
          <p:cNvSpPr/>
          <p:nvPr/>
        </p:nvSpPr>
        <p:spPr>
          <a:xfrm>
            <a:off x="1625600" y="3790076"/>
            <a:ext cx="10243646" cy="637863"/>
          </a:xfrm>
          <a:prstGeom prst="roundRect">
            <a:avLst>
              <a:gd name="adj" fmla="val 16667"/>
            </a:avLst>
          </a:prstGeom>
          <a:solidFill>
            <a:srgbClr val="E7E8EB">
              <a:alpha val="6392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83" name="Google Shape;583;p47"/>
          <p:cNvGrpSpPr/>
          <p:nvPr/>
        </p:nvGrpSpPr>
        <p:grpSpPr>
          <a:xfrm>
            <a:off x="496970" y="3790076"/>
            <a:ext cx="949325" cy="637863"/>
            <a:chOff x="482600" y="1863494"/>
            <a:chExt cx="774122" cy="520142"/>
          </a:xfrm>
        </p:grpSpPr>
        <p:sp>
          <p:nvSpPr>
            <p:cNvPr id="584" name="Google Shape;584;p47"/>
            <p:cNvSpPr/>
            <p:nvPr/>
          </p:nvSpPr>
          <p:spPr>
            <a:xfrm>
              <a:off x="482600" y="1863494"/>
              <a:ext cx="701386" cy="520142"/>
            </a:xfrm>
            <a:prstGeom prst="roundRect">
              <a:avLst>
                <a:gd name="adj" fmla="val 16667"/>
              </a:avLst>
            </a:prstGeom>
            <a:solidFill>
              <a:srgbClr val="9AA5B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5" name="Google Shape;585;p47"/>
            <p:cNvSpPr/>
            <p:nvPr/>
          </p:nvSpPr>
          <p:spPr>
            <a:xfrm rot="5400000">
              <a:off x="866779" y="1993693"/>
              <a:ext cx="520142" cy="259744"/>
            </a:xfrm>
            <a:prstGeom prst="triangle">
              <a:avLst>
                <a:gd name="adj" fmla="val 50000"/>
              </a:avLst>
            </a:prstGeom>
            <a:solidFill>
              <a:srgbClr val="9AA5B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586" name="Google Shape;586;p4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26658" y="3713991"/>
            <a:ext cx="783637" cy="783637"/>
          </a:xfrm>
          <a:prstGeom prst="rect">
            <a:avLst/>
          </a:prstGeom>
          <a:noFill/>
          <a:ln>
            <a:noFill/>
          </a:ln>
        </p:spPr>
      </p:pic>
      <p:sp>
        <p:nvSpPr>
          <p:cNvPr id="587" name="Google Shape;587;p47"/>
          <p:cNvSpPr/>
          <p:nvPr/>
        </p:nvSpPr>
        <p:spPr>
          <a:xfrm>
            <a:off x="1625600" y="3104021"/>
            <a:ext cx="10243646" cy="637863"/>
          </a:xfrm>
          <a:prstGeom prst="roundRect">
            <a:avLst>
              <a:gd name="adj" fmla="val 16667"/>
            </a:avLst>
          </a:prstGeom>
          <a:solidFill>
            <a:srgbClr val="E7E8EB">
              <a:alpha val="6392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88" name="Google Shape;588;p47"/>
          <p:cNvGrpSpPr/>
          <p:nvPr/>
        </p:nvGrpSpPr>
        <p:grpSpPr>
          <a:xfrm>
            <a:off x="496970" y="3104021"/>
            <a:ext cx="949325" cy="637863"/>
            <a:chOff x="482600" y="1863494"/>
            <a:chExt cx="774122" cy="520142"/>
          </a:xfrm>
        </p:grpSpPr>
        <p:sp>
          <p:nvSpPr>
            <p:cNvPr id="589" name="Google Shape;589;p47"/>
            <p:cNvSpPr/>
            <p:nvPr/>
          </p:nvSpPr>
          <p:spPr>
            <a:xfrm>
              <a:off x="482600" y="1863494"/>
              <a:ext cx="701386" cy="520142"/>
            </a:xfrm>
            <a:prstGeom prst="roundRect">
              <a:avLst>
                <a:gd name="adj" fmla="val 16667"/>
              </a:avLst>
            </a:prstGeom>
            <a:solidFill>
              <a:srgbClr val="9AA5B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0" name="Google Shape;590;p47"/>
            <p:cNvSpPr/>
            <p:nvPr/>
          </p:nvSpPr>
          <p:spPr>
            <a:xfrm rot="5400000">
              <a:off x="866779" y="1993693"/>
              <a:ext cx="520142" cy="259744"/>
            </a:xfrm>
            <a:prstGeom prst="triangle">
              <a:avLst>
                <a:gd name="adj" fmla="val 50000"/>
              </a:avLst>
            </a:prstGeom>
            <a:solidFill>
              <a:srgbClr val="9AA5B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591" name="Google Shape;591;p4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40532" y="3024426"/>
            <a:ext cx="783637" cy="783637"/>
          </a:xfrm>
          <a:prstGeom prst="rect">
            <a:avLst/>
          </a:prstGeom>
          <a:noFill/>
          <a:ln>
            <a:noFill/>
          </a:ln>
        </p:spPr>
      </p:pic>
      <p:sp>
        <p:nvSpPr>
          <p:cNvPr id="592" name="Google Shape;592;p47"/>
          <p:cNvSpPr/>
          <p:nvPr/>
        </p:nvSpPr>
        <p:spPr>
          <a:xfrm>
            <a:off x="1625600" y="4475863"/>
            <a:ext cx="10243646" cy="637863"/>
          </a:xfrm>
          <a:prstGeom prst="roundRect">
            <a:avLst>
              <a:gd name="adj" fmla="val 16667"/>
            </a:avLst>
          </a:prstGeom>
          <a:solidFill>
            <a:srgbClr val="E7E8EB">
              <a:alpha val="6392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93" name="Google Shape;593;p47"/>
          <p:cNvGrpSpPr/>
          <p:nvPr/>
        </p:nvGrpSpPr>
        <p:grpSpPr>
          <a:xfrm>
            <a:off x="496970" y="4475863"/>
            <a:ext cx="949325" cy="637863"/>
            <a:chOff x="482600" y="1863494"/>
            <a:chExt cx="774122" cy="520142"/>
          </a:xfrm>
        </p:grpSpPr>
        <p:sp>
          <p:nvSpPr>
            <p:cNvPr id="594" name="Google Shape;594;p47"/>
            <p:cNvSpPr/>
            <p:nvPr/>
          </p:nvSpPr>
          <p:spPr>
            <a:xfrm>
              <a:off x="482600" y="1863494"/>
              <a:ext cx="701386" cy="520142"/>
            </a:xfrm>
            <a:prstGeom prst="roundRect">
              <a:avLst>
                <a:gd name="adj" fmla="val 16667"/>
              </a:avLst>
            </a:prstGeom>
            <a:solidFill>
              <a:srgbClr val="9AA5B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5" name="Google Shape;595;p47"/>
            <p:cNvSpPr/>
            <p:nvPr/>
          </p:nvSpPr>
          <p:spPr>
            <a:xfrm rot="5400000">
              <a:off x="866779" y="1993693"/>
              <a:ext cx="520142" cy="259744"/>
            </a:xfrm>
            <a:prstGeom prst="triangle">
              <a:avLst>
                <a:gd name="adj" fmla="val 50000"/>
              </a:avLst>
            </a:prstGeom>
            <a:solidFill>
              <a:srgbClr val="9AA5B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596" name="Google Shape;596;p4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27831" y="4401678"/>
            <a:ext cx="783637" cy="783637"/>
          </a:xfrm>
          <a:prstGeom prst="rect">
            <a:avLst/>
          </a:prstGeom>
          <a:noFill/>
          <a:ln>
            <a:noFill/>
          </a:ln>
        </p:spPr>
      </p:pic>
      <p:sp>
        <p:nvSpPr>
          <p:cNvPr id="597" name="Google Shape;597;p47"/>
          <p:cNvSpPr/>
          <p:nvPr/>
        </p:nvSpPr>
        <p:spPr>
          <a:xfrm>
            <a:off x="1625600" y="5159915"/>
            <a:ext cx="10243646" cy="637863"/>
          </a:xfrm>
          <a:prstGeom prst="roundRect">
            <a:avLst>
              <a:gd name="adj" fmla="val 16667"/>
            </a:avLst>
          </a:prstGeom>
          <a:solidFill>
            <a:srgbClr val="E7E8EB">
              <a:alpha val="6392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98" name="Google Shape;598;p47"/>
          <p:cNvGrpSpPr/>
          <p:nvPr/>
        </p:nvGrpSpPr>
        <p:grpSpPr>
          <a:xfrm>
            <a:off x="496970" y="5159915"/>
            <a:ext cx="949325" cy="637863"/>
            <a:chOff x="482600" y="1863494"/>
            <a:chExt cx="774122" cy="520142"/>
          </a:xfrm>
        </p:grpSpPr>
        <p:sp>
          <p:nvSpPr>
            <p:cNvPr id="599" name="Google Shape;599;p47"/>
            <p:cNvSpPr/>
            <p:nvPr/>
          </p:nvSpPr>
          <p:spPr>
            <a:xfrm>
              <a:off x="482600" y="1863494"/>
              <a:ext cx="701386" cy="520142"/>
            </a:xfrm>
            <a:prstGeom prst="roundRect">
              <a:avLst>
                <a:gd name="adj" fmla="val 16667"/>
              </a:avLst>
            </a:prstGeom>
            <a:solidFill>
              <a:srgbClr val="9AA5B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0" name="Google Shape;600;p47"/>
            <p:cNvSpPr/>
            <p:nvPr/>
          </p:nvSpPr>
          <p:spPr>
            <a:xfrm rot="5400000">
              <a:off x="866779" y="1993693"/>
              <a:ext cx="520142" cy="259744"/>
            </a:xfrm>
            <a:prstGeom prst="triangle">
              <a:avLst>
                <a:gd name="adj" fmla="val 50000"/>
              </a:avLst>
            </a:prstGeom>
            <a:solidFill>
              <a:srgbClr val="9AA5B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601" name="Google Shape;601;p47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20124" y="5085908"/>
            <a:ext cx="783637" cy="783637"/>
          </a:xfrm>
          <a:prstGeom prst="rect">
            <a:avLst/>
          </a:prstGeom>
          <a:noFill/>
          <a:ln>
            <a:noFill/>
          </a:ln>
        </p:spPr>
      </p:pic>
      <p:sp>
        <p:nvSpPr>
          <p:cNvPr id="602" name="Google Shape;602;p47"/>
          <p:cNvSpPr/>
          <p:nvPr/>
        </p:nvSpPr>
        <p:spPr>
          <a:xfrm>
            <a:off x="1625600" y="5840854"/>
            <a:ext cx="10243646" cy="637863"/>
          </a:xfrm>
          <a:prstGeom prst="roundRect">
            <a:avLst>
              <a:gd name="adj" fmla="val 16667"/>
            </a:avLst>
          </a:prstGeom>
          <a:solidFill>
            <a:srgbClr val="E7E8EB">
              <a:alpha val="6392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03" name="Google Shape;603;p47"/>
          <p:cNvGrpSpPr/>
          <p:nvPr/>
        </p:nvGrpSpPr>
        <p:grpSpPr>
          <a:xfrm>
            <a:off x="496970" y="5840854"/>
            <a:ext cx="949325" cy="637863"/>
            <a:chOff x="482600" y="1863494"/>
            <a:chExt cx="774122" cy="520142"/>
          </a:xfrm>
        </p:grpSpPr>
        <p:sp>
          <p:nvSpPr>
            <p:cNvPr id="604" name="Google Shape;604;p47"/>
            <p:cNvSpPr/>
            <p:nvPr/>
          </p:nvSpPr>
          <p:spPr>
            <a:xfrm>
              <a:off x="482600" y="1863494"/>
              <a:ext cx="701386" cy="520142"/>
            </a:xfrm>
            <a:prstGeom prst="roundRect">
              <a:avLst>
                <a:gd name="adj" fmla="val 16667"/>
              </a:avLst>
            </a:prstGeom>
            <a:solidFill>
              <a:srgbClr val="9AA5B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5" name="Google Shape;605;p47"/>
            <p:cNvSpPr/>
            <p:nvPr/>
          </p:nvSpPr>
          <p:spPr>
            <a:xfrm rot="5400000">
              <a:off x="866779" y="1993693"/>
              <a:ext cx="520142" cy="259744"/>
            </a:xfrm>
            <a:prstGeom prst="triangle">
              <a:avLst>
                <a:gd name="adj" fmla="val 50000"/>
              </a:avLst>
            </a:prstGeom>
            <a:solidFill>
              <a:srgbClr val="9AA5B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606" name="Google Shape;606;p47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35214" y="5759678"/>
            <a:ext cx="783637" cy="783637"/>
          </a:xfrm>
          <a:prstGeom prst="rect">
            <a:avLst/>
          </a:prstGeom>
          <a:noFill/>
          <a:ln>
            <a:noFill/>
          </a:ln>
        </p:spPr>
      </p:pic>
      <p:sp>
        <p:nvSpPr>
          <p:cNvPr id="607" name="Google Shape;607;p47"/>
          <p:cNvSpPr txBox="1">
            <a:spLocks noGrp="1"/>
          </p:cNvSpPr>
          <p:nvPr>
            <p:ph type="body" idx="3"/>
          </p:nvPr>
        </p:nvSpPr>
        <p:spPr>
          <a:xfrm>
            <a:off x="0" y="1767588"/>
            <a:ext cx="12191999" cy="618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20225" tIns="45700" rIns="274300" bIns="45700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08" name="Google Shape;608;p47"/>
          <p:cNvSpPr txBox="1">
            <a:spLocks noGrp="1"/>
          </p:cNvSpPr>
          <p:nvPr>
            <p:ph type="body" idx="4"/>
          </p:nvPr>
        </p:nvSpPr>
        <p:spPr>
          <a:xfrm>
            <a:off x="1" y="2413693"/>
            <a:ext cx="12191999" cy="618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20225" tIns="45700" rIns="274300" bIns="45700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09" name="Google Shape;609;p47"/>
          <p:cNvSpPr txBox="1">
            <a:spLocks noGrp="1"/>
          </p:cNvSpPr>
          <p:nvPr>
            <p:ph type="body" idx="5"/>
          </p:nvPr>
        </p:nvSpPr>
        <p:spPr>
          <a:xfrm>
            <a:off x="1" y="3100483"/>
            <a:ext cx="12191999" cy="618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20225" tIns="45700" rIns="274300" bIns="45700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10" name="Google Shape;610;p47"/>
          <p:cNvSpPr txBox="1">
            <a:spLocks noGrp="1"/>
          </p:cNvSpPr>
          <p:nvPr>
            <p:ph type="body" idx="6"/>
          </p:nvPr>
        </p:nvSpPr>
        <p:spPr>
          <a:xfrm>
            <a:off x="1" y="3784869"/>
            <a:ext cx="12191999" cy="618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20225" tIns="45700" rIns="274300" bIns="45700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11" name="Google Shape;611;p47"/>
          <p:cNvSpPr txBox="1">
            <a:spLocks noGrp="1"/>
          </p:cNvSpPr>
          <p:nvPr>
            <p:ph type="body" idx="7"/>
          </p:nvPr>
        </p:nvSpPr>
        <p:spPr>
          <a:xfrm>
            <a:off x="-2" y="4471004"/>
            <a:ext cx="12191999" cy="618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20225" tIns="45700" rIns="274300" bIns="45700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12" name="Google Shape;612;p47"/>
          <p:cNvSpPr txBox="1">
            <a:spLocks noGrp="1"/>
          </p:cNvSpPr>
          <p:nvPr>
            <p:ph type="body" idx="8"/>
          </p:nvPr>
        </p:nvSpPr>
        <p:spPr>
          <a:xfrm>
            <a:off x="-3" y="5157139"/>
            <a:ext cx="12191999" cy="618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20225" tIns="45700" rIns="274300" bIns="45700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13" name="Google Shape;613;p47"/>
          <p:cNvSpPr txBox="1">
            <a:spLocks noGrp="1"/>
          </p:cNvSpPr>
          <p:nvPr>
            <p:ph type="body" idx="9"/>
          </p:nvPr>
        </p:nvSpPr>
        <p:spPr>
          <a:xfrm>
            <a:off x="-4" y="5842476"/>
            <a:ext cx="12191999" cy="618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20225" tIns="45700" rIns="274300" bIns="45700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ed 1–8 (Green) 1 Line Subhead">
  <p:cSld name="Numbered 1–8 (Green) 1 Line Subhead"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49"/>
          <p:cNvSpPr txBox="1">
            <a:spLocks noGrp="1"/>
          </p:cNvSpPr>
          <p:nvPr>
            <p:ph type="sldNum" idx="12"/>
          </p:nvPr>
        </p:nvSpPr>
        <p:spPr>
          <a:xfrm>
            <a:off x="10972800" y="6564742"/>
            <a:ext cx="1219200" cy="293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365750" bIns="9142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19" name="Google Shape;619;p49"/>
          <p:cNvSpPr txBox="1">
            <a:spLocks noGrp="1"/>
          </p:cNvSpPr>
          <p:nvPr>
            <p:ph type="body" idx="1"/>
          </p:nvPr>
        </p:nvSpPr>
        <p:spPr>
          <a:xfrm>
            <a:off x="-2" y="6564741"/>
            <a:ext cx="10612583" cy="2932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91425" bIns="45700" anchor="ctr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20" name="Google Shape;620;p49"/>
          <p:cNvSpPr txBox="1">
            <a:spLocks noGrp="1"/>
          </p:cNvSpPr>
          <p:nvPr>
            <p:ph type="ctrTitle"/>
          </p:nvPr>
        </p:nvSpPr>
        <p:spPr>
          <a:xfrm>
            <a:off x="0" y="304600"/>
            <a:ext cx="12192000" cy="477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45700" rIns="18287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21" name="Google Shape;621;p49"/>
          <p:cNvSpPr txBox="1">
            <a:spLocks noGrp="1"/>
          </p:cNvSpPr>
          <p:nvPr>
            <p:ph type="subTitle" idx="2"/>
          </p:nvPr>
        </p:nvSpPr>
        <p:spPr>
          <a:xfrm>
            <a:off x="0" y="907537"/>
            <a:ext cx="12192000" cy="499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182875" bIns="45700" anchor="t" anchorCtr="0"/>
          <a:lstStyle>
            <a:lvl1pPr marR="0" lvl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grpSp>
        <p:nvGrpSpPr>
          <p:cNvPr id="622" name="Google Shape;622;p49"/>
          <p:cNvGrpSpPr/>
          <p:nvPr/>
        </p:nvGrpSpPr>
        <p:grpSpPr>
          <a:xfrm>
            <a:off x="433470" y="2052416"/>
            <a:ext cx="11372276" cy="593182"/>
            <a:chOff x="433470" y="2344516"/>
            <a:chExt cx="11372276" cy="593182"/>
          </a:xfrm>
        </p:grpSpPr>
        <p:sp>
          <p:nvSpPr>
            <p:cNvPr id="623" name="Google Shape;623;p49"/>
            <p:cNvSpPr/>
            <p:nvPr/>
          </p:nvSpPr>
          <p:spPr>
            <a:xfrm>
              <a:off x="1347738" y="2395288"/>
              <a:ext cx="10458008" cy="521720"/>
            </a:xfrm>
            <a:prstGeom prst="roundRect">
              <a:avLst>
                <a:gd name="adj" fmla="val 16667"/>
              </a:avLst>
            </a:prstGeom>
            <a:solidFill>
              <a:srgbClr val="E7E8EB">
                <a:alpha val="63921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4" name="Google Shape;624;p49"/>
            <p:cNvSpPr/>
            <p:nvPr/>
          </p:nvSpPr>
          <p:spPr>
            <a:xfrm>
              <a:off x="433470" y="2373017"/>
              <a:ext cx="688203" cy="540972"/>
            </a:xfrm>
            <a:prstGeom prst="roundRect">
              <a:avLst>
                <a:gd name="adj" fmla="val 16667"/>
              </a:avLst>
            </a:prstGeom>
            <a:solidFill>
              <a:srgbClr val="9AA5B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5" name="Google Shape;625;p49"/>
            <p:cNvSpPr/>
            <p:nvPr/>
          </p:nvSpPr>
          <p:spPr>
            <a:xfrm rot="5400000">
              <a:off x="762543" y="2484237"/>
              <a:ext cx="540972" cy="318531"/>
            </a:xfrm>
            <a:prstGeom prst="triangle">
              <a:avLst>
                <a:gd name="adj" fmla="val 50000"/>
              </a:avLst>
            </a:prstGeom>
            <a:solidFill>
              <a:srgbClr val="9AA5B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626" name="Google Shape;626;p49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473619" y="2344516"/>
              <a:ext cx="593182" cy="59318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27" name="Google Shape;627;p49"/>
          <p:cNvGrpSpPr/>
          <p:nvPr/>
        </p:nvGrpSpPr>
        <p:grpSpPr>
          <a:xfrm>
            <a:off x="433470" y="1428764"/>
            <a:ext cx="11372276" cy="593182"/>
            <a:chOff x="433470" y="1758964"/>
            <a:chExt cx="11372276" cy="593182"/>
          </a:xfrm>
        </p:grpSpPr>
        <p:sp>
          <p:nvSpPr>
            <p:cNvPr id="628" name="Google Shape;628;p49"/>
            <p:cNvSpPr/>
            <p:nvPr/>
          </p:nvSpPr>
          <p:spPr>
            <a:xfrm rot="5400000">
              <a:off x="762543" y="1896203"/>
              <a:ext cx="540972" cy="318531"/>
            </a:xfrm>
            <a:prstGeom prst="triangle">
              <a:avLst>
                <a:gd name="adj" fmla="val 50000"/>
              </a:avLst>
            </a:prstGeom>
            <a:solidFill>
              <a:srgbClr val="9AA5B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29" name="Google Shape;629;p49"/>
            <p:cNvGrpSpPr/>
            <p:nvPr/>
          </p:nvGrpSpPr>
          <p:grpSpPr>
            <a:xfrm>
              <a:off x="433470" y="1758964"/>
              <a:ext cx="11372276" cy="593182"/>
              <a:chOff x="433470" y="1758964"/>
              <a:chExt cx="11372276" cy="593182"/>
            </a:xfrm>
          </p:grpSpPr>
          <p:sp>
            <p:nvSpPr>
              <p:cNvPr id="630" name="Google Shape;630;p49"/>
              <p:cNvSpPr/>
              <p:nvPr/>
            </p:nvSpPr>
            <p:spPr>
              <a:xfrm>
                <a:off x="1347738" y="1807254"/>
                <a:ext cx="10458008" cy="521720"/>
              </a:xfrm>
              <a:prstGeom prst="roundRect">
                <a:avLst>
                  <a:gd name="adj" fmla="val 16667"/>
                </a:avLst>
              </a:prstGeom>
              <a:solidFill>
                <a:srgbClr val="E7E8EB">
                  <a:alpha val="63921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1" name="Google Shape;631;p49"/>
              <p:cNvSpPr/>
              <p:nvPr/>
            </p:nvSpPr>
            <p:spPr>
              <a:xfrm>
                <a:off x="433470" y="1784983"/>
                <a:ext cx="688203" cy="540972"/>
              </a:xfrm>
              <a:prstGeom prst="roundRect">
                <a:avLst>
                  <a:gd name="adj" fmla="val 16667"/>
                </a:avLst>
              </a:prstGeom>
              <a:solidFill>
                <a:srgbClr val="9AA5B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632" name="Google Shape;632;p49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511719" y="1758964"/>
                <a:ext cx="593182" cy="59318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633" name="Google Shape;633;p49"/>
          <p:cNvGrpSpPr/>
          <p:nvPr/>
        </p:nvGrpSpPr>
        <p:grpSpPr>
          <a:xfrm>
            <a:off x="433470" y="2673056"/>
            <a:ext cx="11372276" cy="593182"/>
            <a:chOff x="433470" y="2939756"/>
            <a:chExt cx="11372276" cy="593182"/>
          </a:xfrm>
        </p:grpSpPr>
        <p:sp>
          <p:nvSpPr>
            <p:cNvPr id="634" name="Google Shape;634;p49"/>
            <p:cNvSpPr/>
            <p:nvPr/>
          </p:nvSpPr>
          <p:spPr>
            <a:xfrm>
              <a:off x="1347738" y="2999760"/>
              <a:ext cx="10458008" cy="521720"/>
            </a:xfrm>
            <a:prstGeom prst="roundRect">
              <a:avLst>
                <a:gd name="adj" fmla="val 16667"/>
              </a:avLst>
            </a:prstGeom>
            <a:solidFill>
              <a:srgbClr val="E7E8EB">
                <a:alpha val="63921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35" name="Google Shape;635;p49"/>
            <p:cNvGrpSpPr/>
            <p:nvPr/>
          </p:nvGrpSpPr>
          <p:grpSpPr>
            <a:xfrm>
              <a:off x="433470" y="2939756"/>
              <a:ext cx="758825" cy="593182"/>
              <a:chOff x="433470" y="2939756"/>
              <a:chExt cx="758825" cy="593182"/>
            </a:xfrm>
          </p:grpSpPr>
          <p:sp>
            <p:nvSpPr>
              <p:cNvPr id="636" name="Google Shape;636;p49"/>
              <p:cNvSpPr/>
              <p:nvPr/>
            </p:nvSpPr>
            <p:spPr>
              <a:xfrm>
                <a:off x="433470" y="2977489"/>
                <a:ext cx="688203" cy="540972"/>
              </a:xfrm>
              <a:prstGeom prst="roundRect">
                <a:avLst>
                  <a:gd name="adj" fmla="val 16667"/>
                </a:avLst>
              </a:prstGeom>
              <a:solidFill>
                <a:srgbClr val="9AA5B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7" name="Google Shape;637;p49"/>
              <p:cNvSpPr/>
              <p:nvPr/>
            </p:nvSpPr>
            <p:spPr>
              <a:xfrm rot="5400000">
                <a:off x="762543" y="3088709"/>
                <a:ext cx="540972" cy="318531"/>
              </a:xfrm>
              <a:prstGeom prst="triangle">
                <a:avLst>
                  <a:gd name="adj" fmla="val 50000"/>
                </a:avLst>
              </a:prstGeom>
              <a:solidFill>
                <a:srgbClr val="9AA5B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638" name="Google Shape;638;p49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478510" y="2939756"/>
                <a:ext cx="593182" cy="59318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639" name="Google Shape;639;p49"/>
          <p:cNvGrpSpPr/>
          <p:nvPr/>
        </p:nvGrpSpPr>
        <p:grpSpPr>
          <a:xfrm>
            <a:off x="433470" y="3308337"/>
            <a:ext cx="11372276" cy="593182"/>
            <a:chOff x="433470" y="3536937"/>
            <a:chExt cx="11372276" cy="593182"/>
          </a:xfrm>
        </p:grpSpPr>
        <p:sp>
          <p:nvSpPr>
            <p:cNvPr id="640" name="Google Shape;640;p49"/>
            <p:cNvSpPr/>
            <p:nvPr/>
          </p:nvSpPr>
          <p:spPr>
            <a:xfrm>
              <a:off x="1347738" y="3587794"/>
              <a:ext cx="10458008" cy="521720"/>
            </a:xfrm>
            <a:prstGeom prst="roundRect">
              <a:avLst>
                <a:gd name="adj" fmla="val 16667"/>
              </a:avLst>
            </a:prstGeom>
            <a:solidFill>
              <a:srgbClr val="E7E8EB">
                <a:alpha val="63921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1" name="Google Shape;641;p49"/>
            <p:cNvSpPr/>
            <p:nvPr/>
          </p:nvSpPr>
          <p:spPr>
            <a:xfrm>
              <a:off x="433470" y="3565523"/>
              <a:ext cx="688203" cy="540972"/>
            </a:xfrm>
            <a:prstGeom prst="roundRect">
              <a:avLst>
                <a:gd name="adj" fmla="val 16667"/>
              </a:avLst>
            </a:prstGeom>
            <a:solidFill>
              <a:srgbClr val="9AA5B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2" name="Google Shape;642;p49"/>
            <p:cNvSpPr/>
            <p:nvPr/>
          </p:nvSpPr>
          <p:spPr>
            <a:xfrm rot="5400000">
              <a:off x="762543" y="3676743"/>
              <a:ext cx="540972" cy="318531"/>
            </a:xfrm>
            <a:prstGeom prst="triangle">
              <a:avLst>
                <a:gd name="adj" fmla="val 50000"/>
              </a:avLst>
            </a:prstGeom>
            <a:solidFill>
              <a:srgbClr val="9AA5B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643" name="Google Shape;643;p49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466219" y="3536937"/>
              <a:ext cx="593182" cy="59318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44" name="Google Shape;644;p49"/>
          <p:cNvGrpSpPr/>
          <p:nvPr/>
        </p:nvGrpSpPr>
        <p:grpSpPr>
          <a:xfrm>
            <a:off x="433470" y="3943080"/>
            <a:ext cx="11372276" cy="593182"/>
            <a:chOff x="433470" y="4146280"/>
            <a:chExt cx="11372276" cy="593182"/>
          </a:xfrm>
        </p:grpSpPr>
        <p:sp>
          <p:nvSpPr>
            <p:cNvPr id="645" name="Google Shape;645;p49"/>
            <p:cNvSpPr/>
            <p:nvPr/>
          </p:nvSpPr>
          <p:spPr>
            <a:xfrm>
              <a:off x="1347738" y="4186753"/>
              <a:ext cx="10458008" cy="521720"/>
            </a:xfrm>
            <a:prstGeom prst="roundRect">
              <a:avLst>
                <a:gd name="adj" fmla="val 16667"/>
              </a:avLst>
            </a:prstGeom>
            <a:solidFill>
              <a:srgbClr val="E7E8EB">
                <a:alpha val="63921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6" name="Google Shape;646;p49"/>
            <p:cNvSpPr/>
            <p:nvPr/>
          </p:nvSpPr>
          <p:spPr>
            <a:xfrm>
              <a:off x="433470" y="4164482"/>
              <a:ext cx="688203" cy="540972"/>
            </a:xfrm>
            <a:prstGeom prst="roundRect">
              <a:avLst>
                <a:gd name="adj" fmla="val 16667"/>
              </a:avLst>
            </a:prstGeom>
            <a:solidFill>
              <a:srgbClr val="9AA5B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7" name="Google Shape;647;p49"/>
            <p:cNvSpPr/>
            <p:nvPr/>
          </p:nvSpPr>
          <p:spPr>
            <a:xfrm rot="5400000">
              <a:off x="762543" y="4275702"/>
              <a:ext cx="540972" cy="318531"/>
            </a:xfrm>
            <a:prstGeom prst="triangle">
              <a:avLst>
                <a:gd name="adj" fmla="val 50000"/>
              </a:avLst>
            </a:prstGeom>
            <a:solidFill>
              <a:srgbClr val="9AA5B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648" name="Google Shape;648;p49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466219" y="4146280"/>
              <a:ext cx="593182" cy="59318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49" name="Google Shape;649;p49"/>
          <p:cNvGrpSpPr/>
          <p:nvPr/>
        </p:nvGrpSpPr>
        <p:grpSpPr>
          <a:xfrm>
            <a:off x="433470" y="4571802"/>
            <a:ext cx="11372276" cy="593182"/>
            <a:chOff x="433470" y="4724202"/>
            <a:chExt cx="11372276" cy="593182"/>
          </a:xfrm>
        </p:grpSpPr>
        <p:sp>
          <p:nvSpPr>
            <p:cNvPr id="650" name="Google Shape;650;p49"/>
            <p:cNvSpPr/>
            <p:nvPr/>
          </p:nvSpPr>
          <p:spPr>
            <a:xfrm>
              <a:off x="1347738" y="4774787"/>
              <a:ext cx="10458008" cy="521720"/>
            </a:xfrm>
            <a:prstGeom prst="roundRect">
              <a:avLst>
                <a:gd name="adj" fmla="val 16667"/>
              </a:avLst>
            </a:prstGeom>
            <a:solidFill>
              <a:srgbClr val="E7E8EB">
                <a:alpha val="63921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1" name="Google Shape;651;p49"/>
            <p:cNvSpPr/>
            <p:nvPr/>
          </p:nvSpPr>
          <p:spPr>
            <a:xfrm>
              <a:off x="433470" y="4752516"/>
              <a:ext cx="688203" cy="540972"/>
            </a:xfrm>
            <a:prstGeom prst="roundRect">
              <a:avLst>
                <a:gd name="adj" fmla="val 16667"/>
              </a:avLst>
            </a:prstGeom>
            <a:solidFill>
              <a:srgbClr val="9AA5B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2" name="Google Shape;652;p49"/>
            <p:cNvSpPr/>
            <p:nvPr/>
          </p:nvSpPr>
          <p:spPr>
            <a:xfrm rot="5400000">
              <a:off x="762543" y="4863736"/>
              <a:ext cx="540972" cy="318531"/>
            </a:xfrm>
            <a:prstGeom prst="triangle">
              <a:avLst>
                <a:gd name="adj" fmla="val 50000"/>
              </a:avLst>
            </a:prstGeom>
            <a:solidFill>
              <a:srgbClr val="9AA5B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653" name="Google Shape;653;p49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466219" y="4724202"/>
              <a:ext cx="593182" cy="59318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54" name="Google Shape;654;p49"/>
          <p:cNvGrpSpPr/>
          <p:nvPr/>
        </p:nvGrpSpPr>
        <p:grpSpPr>
          <a:xfrm>
            <a:off x="433470" y="5201308"/>
            <a:ext cx="11372276" cy="593182"/>
            <a:chOff x="433470" y="5302908"/>
            <a:chExt cx="11372276" cy="593182"/>
          </a:xfrm>
        </p:grpSpPr>
        <p:sp>
          <p:nvSpPr>
            <p:cNvPr id="655" name="Google Shape;655;p49"/>
            <p:cNvSpPr/>
            <p:nvPr/>
          </p:nvSpPr>
          <p:spPr>
            <a:xfrm>
              <a:off x="1347738" y="5353859"/>
              <a:ext cx="10458008" cy="521720"/>
            </a:xfrm>
            <a:prstGeom prst="roundRect">
              <a:avLst>
                <a:gd name="adj" fmla="val 16667"/>
              </a:avLst>
            </a:prstGeom>
            <a:solidFill>
              <a:srgbClr val="E7E8EB">
                <a:alpha val="63921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6" name="Google Shape;656;p49"/>
            <p:cNvSpPr/>
            <p:nvPr/>
          </p:nvSpPr>
          <p:spPr>
            <a:xfrm>
              <a:off x="433470" y="5331588"/>
              <a:ext cx="688203" cy="540972"/>
            </a:xfrm>
            <a:prstGeom prst="roundRect">
              <a:avLst>
                <a:gd name="adj" fmla="val 16667"/>
              </a:avLst>
            </a:prstGeom>
            <a:solidFill>
              <a:srgbClr val="9AA5B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7" name="Google Shape;657;p49"/>
            <p:cNvSpPr/>
            <p:nvPr/>
          </p:nvSpPr>
          <p:spPr>
            <a:xfrm rot="5400000">
              <a:off x="762543" y="5442808"/>
              <a:ext cx="540972" cy="318531"/>
            </a:xfrm>
            <a:prstGeom prst="triangle">
              <a:avLst>
                <a:gd name="adj" fmla="val 50000"/>
              </a:avLst>
            </a:prstGeom>
            <a:solidFill>
              <a:srgbClr val="9AA5B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658" name="Google Shape;658;p49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491619" y="5302908"/>
              <a:ext cx="593182" cy="59318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59" name="Google Shape;659;p49"/>
          <p:cNvGrpSpPr/>
          <p:nvPr/>
        </p:nvGrpSpPr>
        <p:grpSpPr>
          <a:xfrm>
            <a:off x="433470" y="5823034"/>
            <a:ext cx="11372276" cy="593182"/>
            <a:chOff x="433470" y="5886534"/>
            <a:chExt cx="11372276" cy="593182"/>
          </a:xfrm>
        </p:grpSpPr>
        <p:sp>
          <p:nvSpPr>
            <p:cNvPr id="660" name="Google Shape;660;p49"/>
            <p:cNvSpPr/>
            <p:nvPr/>
          </p:nvSpPr>
          <p:spPr>
            <a:xfrm>
              <a:off x="1347738" y="5941893"/>
              <a:ext cx="10458008" cy="521720"/>
            </a:xfrm>
            <a:prstGeom prst="roundRect">
              <a:avLst>
                <a:gd name="adj" fmla="val 16667"/>
              </a:avLst>
            </a:prstGeom>
            <a:solidFill>
              <a:srgbClr val="E7E8EB">
                <a:alpha val="63921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1" name="Google Shape;661;p49"/>
            <p:cNvSpPr/>
            <p:nvPr/>
          </p:nvSpPr>
          <p:spPr>
            <a:xfrm>
              <a:off x="433470" y="5919622"/>
              <a:ext cx="688203" cy="540972"/>
            </a:xfrm>
            <a:prstGeom prst="roundRect">
              <a:avLst>
                <a:gd name="adj" fmla="val 16667"/>
              </a:avLst>
            </a:prstGeom>
            <a:solidFill>
              <a:srgbClr val="9AA5B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2" name="Google Shape;662;p49"/>
            <p:cNvSpPr/>
            <p:nvPr/>
          </p:nvSpPr>
          <p:spPr>
            <a:xfrm rot="5400000">
              <a:off x="762543" y="6030842"/>
              <a:ext cx="540972" cy="318531"/>
            </a:xfrm>
            <a:prstGeom prst="triangle">
              <a:avLst>
                <a:gd name="adj" fmla="val 50000"/>
              </a:avLst>
            </a:prstGeom>
            <a:solidFill>
              <a:srgbClr val="9AA5B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663" name="Google Shape;663;p49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470139" y="5886534"/>
              <a:ext cx="593182" cy="59318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64" name="Google Shape;664;p49"/>
          <p:cNvSpPr txBox="1">
            <a:spLocks noGrp="1"/>
          </p:cNvSpPr>
          <p:nvPr>
            <p:ph type="body" idx="3"/>
          </p:nvPr>
        </p:nvSpPr>
        <p:spPr>
          <a:xfrm>
            <a:off x="0" y="1479337"/>
            <a:ext cx="12192000" cy="506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45900" tIns="45700" rIns="274300" bIns="45700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65" name="Google Shape;665;p49"/>
          <p:cNvSpPr txBox="1">
            <a:spLocks noGrp="1"/>
          </p:cNvSpPr>
          <p:nvPr>
            <p:ph type="body" idx="4"/>
          </p:nvPr>
        </p:nvSpPr>
        <p:spPr>
          <a:xfrm>
            <a:off x="0" y="2102473"/>
            <a:ext cx="12192000" cy="506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45900" tIns="45700" rIns="274300" bIns="45700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66" name="Google Shape;666;p49"/>
          <p:cNvSpPr txBox="1">
            <a:spLocks noGrp="1"/>
          </p:cNvSpPr>
          <p:nvPr>
            <p:ph type="body" idx="5"/>
          </p:nvPr>
        </p:nvSpPr>
        <p:spPr>
          <a:xfrm>
            <a:off x="0" y="2736423"/>
            <a:ext cx="12192000" cy="506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45900" tIns="45700" rIns="274300" bIns="45700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67" name="Google Shape;667;p49"/>
          <p:cNvSpPr txBox="1">
            <a:spLocks noGrp="1"/>
          </p:cNvSpPr>
          <p:nvPr>
            <p:ph type="body" idx="6"/>
          </p:nvPr>
        </p:nvSpPr>
        <p:spPr>
          <a:xfrm>
            <a:off x="-2" y="3359559"/>
            <a:ext cx="12192002" cy="506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45900" tIns="45700" rIns="274300" bIns="45700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68" name="Google Shape;668;p49"/>
          <p:cNvSpPr txBox="1">
            <a:spLocks noGrp="1"/>
          </p:cNvSpPr>
          <p:nvPr>
            <p:ph type="body" idx="7"/>
          </p:nvPr>
        </p:nvSpPr>
        <p:spPr>
          <a:xfrm>
            <a:off x="-2" y="3994942"/>
            <a:ext cx="12192000" cy="506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45900" tIns="45700" rIns="274300" bIns="45700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69" name="Google Shape;669;p49"/>
          <p:cNvSpPr txBox="1">
            <a:spLocks noGrp="1"/>
          </p:cNvSpPr>
          <p:nvPr>
            <p:ph type="body" idx="8"/>
          </p:nvPr>
        </p:nvSpPr>
        <p:spPr>
          <a:xfrm>
            <a:off x="-2" y="4618078"/>
            <a:ext cx="12192000" cy="506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45900" tIns="45700" rIns="274300" bIns="45700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0" name="Google Shape;670;p49"/>
          <p:cNvSpPr txBox="1">
            <a:spLocks noGrp="1"/>
          </p:cNvSpPr>
          <p:nvPr>
            <p:ph type="body" idx="9"/>
          </p:nvPr>
        </p:nvSpPr>
        <p:spPr>
          <a:xfrm>
            <a:off x="-2" y="5252028"/>
            <a:ext cx="12192000" cy="506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45900" tIns="45700" rIns="274300" bIns="45700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1" name="Google Shape;671;p49"/>
          <p:cNvSpPr txBox="1">
            <a:spLocks noGrp="1"/>
          </p:cNvSpPr>
          <p:nvPr>
            <p:ph type="body" idx="13"/>
          </p:nvPr>
        </p:nvSpPr>
        <p:spPr>
          <a:xfrm>
            <a:off x="-4" y="5875164"/>
            <a:ext cx="12192002" cy="506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45900" tIns="45700" rIns="274300" bIns="45700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X/UI Design">
  <p:cSld name="UX/UI Design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>
            <a:spLocks noGrp="1"/>
          </p:cNvSpPr>
          <p:nvPr>
            <p:ph type="ctrTitle"/>
          </p:nvPr>
        </p:nvSpPr>
        <p:spPr>
          <a:xfrm>
            <a:off x="0" y="2493817"/>
            <a:ext cx="12192000" cy="1925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31900" tIns="45700" rIns="182875" bIns="45700" anchor="t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subTitle" idx="1"/>
          </p:nvPr>
        </p:nvSpPr>
        <p:spPr>
          <a:xfrm>
            <a:off x="2175163" y="4696691"/>
            <a:ext cx="10016837" cy="387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731500" bIns="45700" anchor="ctr" anchorCtr="0"/>
          <a:lstStyle>
            <a:lvl1pPr marR="0" lvl="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" name="Google Shape;28;p4"/>
          <p:cNvSpPr txBox="1"/>
          <p:nvPr/>
        </p:nvSpPr>
        <p:spPr>
          <a:xfrm>
            <a:off x="6539346" y="5361558"/>
            <a:ext cx="360218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0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UX/UI Design</a:t>
            </a:r>
            <a:endParaRPr sz="24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" name="Google Shape;29;p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86287" y="1489719"/>
            <a:ext cx="3417680" cy="2542163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4"/>
          <p:cNvSpPr txBox="1">
            <a:spLocks noGrp="1"/>
          </p:cNvSpPr>
          <p:nvPr>
            <p:ph type="body" idx="2"/>
          </p:nvPr>
        </p:nvSpPr>
        <p:spPr>
          <a:xfrm>
            <a:off x="424070" y="5823223"/>
            <a:ext cx="11381534" cy="654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1645900" bIns="45700" anchor="t" anchorCtr="0"/>
          <a:lstStyle>
            <a:lvl1pPr marL="457200" marR="0" lvl="0" indent="-22860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ed 1–8 (Green) 2 Line Subhead">
  <p:cSld name="Numbered 1–8 (Green) 2 Line Subhead"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50"/>
          <p:cNvSpPr txBox="1">
            <a:spLocks noGrp="1"/>
          </p:cNvSpPr>
          <p:nvPr>
            <p:ph type="sldNum" idx="12"/>
          </p:nvPr>
        </p:nvSpPr>
        <p:spPr>
          <a:xfrm>
            <a:off x="10972800" y="6564742"/>
            <a:ext cx="1219200" cy="293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365750" bIns="9142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74" name="Google Shape;674;p50"/>
          <p:cNvSpPr txBox="1">
            <a:spLocks noGrp="1"/>
          </p:cNvSpPr>
          <p:nvPr>
            <p:ph type="body" idx="1"/>
          </p:nvPr>
        </p:nvSpPr>
        <p:spPr>
          <a:xfrm>
            <a:off x="-2" y="6564741"/>
            <a:ext cx="10612583" cy="2932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91425" bIns="45700" anchor="ctr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5" name="Google Shape;675;p50"/>
          <p:cNvSpPr txBox="1">
            <a:spLocks noGrp="1"/>
          </p:cNvSpPr>
          <p:nvPr>
            <p:ph type="ctrTitle"/>
          </p:nvPr>
        </p:nvSpPr>
        <p:spPr>
          <a:xfrm>
            <a:off x="0" y="304600"/>
            <a:ext cx="12192000" cy="477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45700" rIns="18287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76" name="Google Shape;676;p50"/>
          <p:cNvSpPr txBox="1">
            <a:spLocks noGrp="1"/>
          </p:cNvSpPr>
          <p:nvPr>
            <p:ph type="subTitle" idx="2"/>
          </p:nvPr>
        </p:nvSpPr>
        <p:spPr>
          <a:xfrm>
            <a:off x="0" y="907537"/>
            <a:ext cx="12192000" cy="786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182875" bIns="45700" anchor="t" anchorCtr="0"/>
          <a:lstStyle>
            <a:lvl1pPr marR="0" lvl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7" name="Google Shape;677;p50"/>
          <p:cNvSpPr/>
          <p:nvPr/>
        </p:nvSpPr>
        <p:spPr>
          <a:xfrm rot="5400000">
            <a:off x="762543" y="1896203"/>
            <a:ext cx="540972" cy="318531"/>
          </a:xfrm>
          <a:prstGeom prst="triangle">
            <a:avLst>
              <a:gd name="adj" fmla="val 50000"/>
            </a:avLst>
          </a:prstGeom>
          <a:solidFill>
            <a:srgbClr val="9AA5B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78" name="Google Shape;678;p50"/>
          <p:cNvGrpSpPr/>
          <p:nvPr/>
        </p:nvGrpSpPr>
        <p:grpSpPr>
          <a:xfrm>
            <a:off x="433470" y="2344516"/>
            <a:ext cx="11372276" cy="593182"/>
            <a:chOff x="433470" y="2344516"/>
            <a:chExt cx="11372276" cy="593182"/>
          </a:xfrm>
        </p:grpSpPr>
        <p:sp>
          <p:nvSpPr>
            <p:cNvPr id="679" name="Google Shape;679;p50"/>
            <p:cNvSpPr/>
            <p:nvPr/>
          </p:nvSpPr>
          <p:spPr>
            <a:xfrm>
              <a:off x="1347738" y="2395288"/>
              <a:ext cx="10458008" cy="521720"/>
            </a:xfrm>
            <a:prstGeom prst="roundRect">
              <a:avLst>
                <a:gd name="adj" fmla="val 16667"/>
              </a:avLst>
            </a:prstGeom>
            <a:solidFill>
              <a:srgbClr val="E7E8EB">
                <a:alpha val="63921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0" name="Google Shape;680;p50"/>
            <p:cNvSpPr/>
            <p:nvPr/>
          </p:nvSpPr>
          <p:spPr>
            <a:xfrm>
              <a:off x="433470" y="2373017"/>
              <a:ext cx="688203" cy="540972"/>
            </a:xfrm>
            <a:prstGeom prst="roundRect">
              <a:avLst>
                <a:gd name="adj" fmla="val 16667"/>
              </a:avLst>
            </a:prstGeom>
            <a:solidFill>
              <a:srgbClr val="9AA5B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1" name="Google Shape;681;p50"/>
            <p:cNvSpPr/>
            <p:nvPr/>
          </p:nvSpPr>
          <p:spPr>
            <a:xfrm rot="5400000">
              <a:off x="762543" y="2484237"/>
              <a:ext cx="540972" cy="318531"/>
            </a:xfrm>
            <a:prstGeom prst="triangle">
              <a:avLst>
                <a:gd name="adj" fmla="val 50000"/>
              </a:avLst>
            </a:prstGeom>
            <a:solidFill>
              <a:srgbClr val="9AA5B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682" name="Google Shape;682;p50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473619" y="2344516"/>
              <a:ext cx="593182" cy="59318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83" name="Google Shape;683;p50"/>
          <p:cNvGrpSpPr/>
          <p:nvPr/>
        </p:nvGrpSpPr>
        <p:grpSpPr>
          <a:xfrm>
            <a:off x="433470" y="1758964"/>
            <a:ext cx="11372276" cy="593182"/>
            <a:chOff x="433470" y="1758964"/>
            <a:chExt cx="11372276" cy="593182"/>
          </a:xfrm>
        </p:grpSpPr>
        <p:sp>
          <p:nvSpPr>
            <p:cNvPr id="684" name="Google Shape;684;p50"/>
            <p:cNvSpPr/>
            <p:nvPr/>
          </p:nvSpPr>
          <p:spPr>
            <a:xfrm>
              <a:off x="1347738" y="1807254"/>
              <a:ext cx="10458008" cy="521720"/>
            </a:xfrm>
            <a:prstGeom prst="roundRect">
              <a:avLst>
                <a:gd name="adj" fmla="val 16667"/>
              </a:avLst>
            </a:prstGeom>
            <a:solidFill>
              <a:srgbClr val="E7E8EB">
                <a:alpha val="63921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5" name="Google Shape;685;p50"/>
            <p:cNvSpPr/>
            <p:nvPr/>
          </p:nvSpPr>
          <p:spPr>
            <a:xfrm>
              <a:off x="433470" y="1784983"/>
              <a:ext cx="688203" cy="540972"/>
            </a:xfrm>
            <a:prstGeom prst="roundRect">
              <a:avLst>
                <a:gd name="adj" fmla="val 16667"/>
              </a:avLst>
            </a:prstGeom>
            <a:solidFill>
              <a:srgbClr val="9AA5B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686" name="Google Shape;686;p5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11719" y="1758964"/>
              <a:ext cx="593182" cy="59318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87" name="Google Shape;687;p50"/>
          <p:cNvGrpSpPr/>
          <p:nvPr/>
        </p:nvGrpSpPr>
        <p:grpSpPr>
          <a:xfrm>
            <a:off x="433470" y="2939756"/>
            <a:ext cx="11372276" cy="593182"/>
            <a:chOff x="433470" y="2939756"/>
            <a:chExt cx="11372276" cy="593182"/>
          </a:xfrm>
        </p:grpSpPr>
        <p:sp>
          <p:nvSpPr>
            <p:cNvPr id="688" name="Google Shape;688;p50"/>
            <p:cNvSpPr/>
            <p:nvPr/>
          </p:nvSpPr>
          <p:spPr>
            <a:xfrm>
              <a:off x="1347738" y="2999760"/>
              <a:ext cx="10458008" cy="521720"/>
            </a:xfrm>
            <a:prstGeom prst="roundRect">
              <a:avLst>
                <a:gd name="adj" fmla="val 16667"/>
              </a:avLst>
            </a:prstGeom>
            <a:solidFill>
              <a:srgbClr val="E7E8EB">
                <a:alpha val="63921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89" name="Google Shape;689;p50"/>
            <p:cNvGrpSpPr/>
            <p:nvPr/>
          </p:nvGrpSpPr>
          <p:grpSpPr>
            <a:xfrm>
              <a:off x="433470" y="2939756"/>
              <a:ext cx="758825" cy="593182"/>
              <a:chOff x="433470" y="2939756"/>
              <a:chExt cx="758825" cy="593182"/>
            </a:xfrm>
          </p:grpSpPr>
          <p:sp>
            <p:nvSpPr>
              <p:cNvPr id="690" name="Google Shape;690;p50"/>
              <p:cNvSpPr/>
              <p:nvPr/>
            </p:nvSpPr>
            <p:spPr>
              <a:xfrm>
                <a:off x="433470" y="2977489"/>
                <a:ext cx="688203" cy="540972"/>
              </a:xfrm>
              <a:prstGeom prst="roundRect">
                <a:avLst>
                  <a:gd name="adj" fmla="val 16667"/>
                </a:avLst>
              </a:prstGeom>
              <a:solidFill>
                <a:srgbClr val="9AA5B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1" name="Google Shape;691;p50"/>
              <p:cNvSpPr/>
              <p:nvPr/>
            </p:nvSpPr>
            <p:spPr>
              <a:xfrm rot="5400000">
                <a:off x="762543" y="3088709"/>
                <a:ext cx="540972" cy="318531"/>
              </a:xfrm>
              <a:prstGeom prst="triangle">
                <a:avLst>
                  <a:gd name="adj" fmla="val 50000"/>
                </a:avLst>
              </a:prstGeom>
              <a:solidFill>
                <a:srgbClr val="9AA5B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692" name="Google Shape;692;p50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478510" y="2939756"/>
                <a:ext cx="593182" cy="59318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693" name="Google Shape;693;p50"/>
          <p:cNvGrpSpPr/>
          <p:nvPr/>
        </p:nvGrpSpPr>
        <p:grpSpPr>
          <a:xfrm>
            <a:off x="433470" y="3536937"/>
            <a:ext cx="11372276" cy="593182"/>
            <a:chOff x="433470" y="3536937"/>
            <a:chExt cx="11372276" cy="593182"/>
          </a:xfrm>
        </p:grpSpPr>
        <p:sp>
          <p:nvSpPr>
            <p:cNvPr id="694" name="Google Shape;694;p50"/>
            <p:cNvSpPr/>
            <p:nvPr/>
          </p:nvSpPr>
          <p:spPr>
            <a:xfrm>
              <a:off x="1347738" y="3587794"/>
              <a:ext cx="10458008" cy="521720"/>
            </a:xfrm>
            <a:prstGeom prst="roundRect">
              <a:avLst>
                <a:gd name="adj" fmla="val 16667"/>
              </a:avLst>
            </a:prstGeom>
            <a:solidFill>
              <a:srgbClr val="E7E8EB">
                <a:alpha val="63921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5" name="Google Shape;695;p50"/>
            <p:cNvSpPr/>
            <p:nvPr/>
          </p:nvSpPr>
          <p:spPr>
            <a:xfrm>
              <a:off x="433470" y="3565523"/>
              <a:ext cx="688203" cy="540972"/>
            </a:xfrm>
            <a:prstGeom prst="roundRect">
              <a:avLst>
                <a:gd name="adj" fmla="val 16667"/>
              </a:avLst>
            </a:prstGeom>
            <a:solidFill>
              <a:srgbClr val="9AA5B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6" name="Google Shape;696;p50"/>
            <p:cNvSpPr/>
            <p:nvPr/>
          </p:nvSpPr>
          <p:spPr>
            <a:xfrm rot="5400000">
              <a:off x="762543" y="3676743"/>
              <a:ext cx="540972" cy="318531"/>
            </a:xfrm>
            <a:prstGeom prst="triangle">
              <a:avLst>
                <a:gd name="adj" fmla="val 50000"/>
              </a:avLst>
            </a:prstGeom>
            <a:solidFill>
              <a:srgbClr val="9AA5B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697" name="Google Shape;697;p50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466219" y="3536937"/>
              <a:ext cx="593182" cy="59318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98" name="Google Shape;698;p50"/>
          <p:cNvGrpSpPr/>
          <p:nvPr/>
        </p:nvGrpSpPr>
        <p:grpSpPr>
          <a:xfrm>
            <a:off x="433470" y="4146280"/>
            <a:ext cx="11372276" cy="593182"/>
            <a:chOff x="433470" y="4146280"/>
            <a:chExt cx="11372276" cy="593182"/>
          </a:xfrm>
        </p:grpSpPr>
        <p:sp>
          <p:nvSpPr>
            <p:cNvPr id="699" name="Google Shape;699;p50"/>
            <p:cNvSpPr/>
            <p:nvPr/>
          </p:nvSpPr>
          <p:spPr>
            <a:xfrm>
              <a:off x="1347738" y="4186753"/>
              <a:ext cx="10458008" cy="521720"/>
            </a:xfrm>
            <a:prstGeom prst="roundRect">
              <a:avLst>
                <a:gd name="adj" fmla="val 16667"/>
              </a:avLst>
            </a:prstGeom>
            <a:solidFill>
              <a:srgbClr val="E7E8EB">
                <a:alpha val="63921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0" name="Google Shape;700;p50"/>
            <p:cNvSpPr/>
            <p:nvPr/>
          </p:nvSpPr>
          <p:spPr>
            <a:xfrm>
              <a:off x="433470" y="4164482"/>
              <a:ext cx="688203" cy="540972"/>
            </a:xfrm>
            <a:prstGeom prst="roundRect">
              <a:avLst>
                <a:gd name="adj" fmla="val 16667"/>
              </a:avLst>
            </a:prstGeom>
            <a:solidFill>
              <a:srgbClr val="9AA5B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1" name="Google Shape;701;p50"/>
            <p:cNvSpPr/>
            <p:nvPr/>
          </p:nvSpPr>
          <p:spPr>
            <a:xfrm rot="5400000">
              <a:off x="762543" y="4275702"/>
              <a:ext cx="540972" cy="318531"/>
            </a:xfrm>
            <a:prstGeom prst="triangle">
              <a:avLst>
                <a:gd name="adj" fmla="val 50000"/>
              </a:avLst>
            </a:prstGeom>
            <a:solidFill>
              <a:srgbClr val="9AA5B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702" name="Google Shape;702;p50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466219" y="4146280"/>
              <a:ext cx="593182" cy="59318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03" name="Google Shape;703;p50"/>
          <p:cNvGrpSpPr/>
          <p:nvPr/>
        </p:nvGrpSpPr>
        <p:grpSpPr>
          <a:xfrm>
            <a:off x="433470" y="4724202"/>
            <a:ext cx="11372276" cy="593182"/>
            <a:chOff x="433470" y="4724202"/>
            <a:chExt cx="11372276" cy="593182"/>
          </a:xfrm>
        </p:grpSpPr>
        <p:sp>
          <p:nvSpPr>
            <p:cNvPr id="704" name="Google Shape;704;p50"/>
            <p:cNvSpPr/>
            <p:nvPr/>
          </p:nvSpPr>
          <p:spPr>
            <a:xfrm>
              <a:off x="1347738" y="4774787"/>
              <a:ext cx="10458008" cy="521720"/>
            </a:xfrm>
            <a:prstGeom prst="roundRect">
              <a:avLst>
                <a:gd name="adj" fmla="val 16667"/>
              </a:avLst>
            </a:prstGeom>
            <a:solidFill>
              <a:srgbClr val="E7E8EB">
                <a:alpha val="63921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5" name="Google Shape;705;p50"/>
            <p:cNvSpPr/>
            <p:nvPr/>
          </p:nvSpPr>
          <p:spPr>
            <a:xfrm>
              <a:off x="433470" y="4752516"/>
              <a:ext cx="688203" cy="540972"/>
            </a:xfrm>
            <a:prstGeom prst="roundRect">
              <a:avLst>
                <a:gd name="adj" fmla="val 16667"/>
              </a:avLst>
            </a:prstGeom>
            <a:solidFill>
              <a:srgbClr val="9AA5B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6" name="Google Shape;706;p50"/>
            <p:cNvSpPr/>
            <p:nvPr/>
          </p:nvSpPr>
          <p:spPr>
            <a:xfrm rot="5400000">
              <a:off x="762543" y="4863736"/>
              <a:ext cx="540972" cy="318531"/>
            </a:xfrm>
            <a:prstGeom prst="triangle">
              <a:avLst>
                <a:gd name="adj" fmla="val 50000"/>
              </a:avLst>
            </a:prstGeom>
            <a:solidFill>
              <a:srgbClr val="9AA5B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707" name="Google Shape;707;p50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466219" y="4724202"/>
              <a:ext cx="593182" cy="59318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08" name="Google Shape;708;p50"/>
          <p:cNvGrpSpPr/>
          <p:nvPr/>
        </p:nvGrpSpPr>
        <p:grpSpPr>
          <a:xfrm>
            <a:off x="433470" y="5302908"/>
            <a:ext cx="11372276" cy="593182"/>
            <a:chOff x="433470" y="5302908"/>
            <a:chExt cx="11372276" cy="593182"/>
          </a:xfrm>
        </p:grpSpPr>
        <p:sp>
          <p:nvSpPr>
            <p:cNvPr id="709" name="Google Shape;709;p50"/>
            <p:cNvSpPr/>
            <p:nvPr/>
          </p:nvSpPr>
          <p:spPr>
            <a:xfrm>
              <a:off x="1347738" y="5353859"/>
              <a:ext cx="10458008" cy="521720"/>
            </a:xfrm>
            <a:prstGeom prst="roundRect">
              <a:avLst>
                <a:gd name="adj" fmla="val 16667"/>
              </a:avLst>
            </a:prstGeom>
            <a:solidFill>
              <a:srgbClr val="E7E8EB">
                <a:alpha val="63921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0" name="Google Shape;710;p50"/>
            <p:cNvSpPr/>
            <p:nvPr/>
          </p:nvSpPr>
          <p:spPr>
            <a:xfrm>
              <a:off x="433470" y="5331588"/>
              <a:ext cx="688203" cy="540972"/>
            </a:xfrm>
            <a:prstGeom prst="roundRect">
              <a:avLst>
                <a:gd name="adj" fmla="val 16667"/>
              </a:avLst>
            </a:prstGeom>
            <a:solidFill>
              <a:srgbClr val="9AA5B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1" name="Google Shape;711;p50"/>
            <p:cNvSpPr/>
            <p:nvPr/>
          </p:nvSpPr>
          <p:spPr>
            <a:xfrm rot="5400000">
              <a:off x="762543" y="5442808"/>
              <a:ext cx="540972" cy="318531"/>
            </a:xfrm>
            <a:prstGeom prst="triangle">
              <a:avLst>
                <a:gd name="adj" fmla="val 50000"/>
              </a:avLst>
            </a:prstGeom>
            <a:solidFill>
              <a:srgbClr val="9AA5B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712" name="Google Shape;712;p50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491619" y="5302908"/>
              <a:ext cx="593182" cy="59318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13" name="Google Shape;713;p50"/>
          <p:cNvGrpSpPr/>
          <p:nvPr/>
        </p:nvGrpSpPr>
        <p:grpSpPr>
          <a:xfrm>
            <a:off x="433470" y="5899234"/>
            <a:ext cx="11372276" cy="593182"/>
            <a:chOff x="433470" y="5886534"/>
            <a:chExt cx="11372276" cy="593182"/>
          </a:xfrm>
        </p:grpSpPr>
        <p:sp>
          <p:nvSpPr>
            <p:cNvPr id="714" name="Google Shape;714;p50"/>
            <p:cNvSpPr/>
            <p:nvPr/>
          </p:nvSpPr>
          <p:spPr>
            <a:xfrm>
              <a:off x="1347738" y="5941893"/>
              <a:ext cx="10458008" cy="521720"/>
            </a:xfrm>
            <a:prstGeom prst="roundRect">
              <a:avLst>
                <a:gd name="adj" fmla="val 16667"/>
              </a:avLst>
            </a:prstGeom>
            <a:solidFill>
              <a:srgbClr val="E7E8EB">
                <a:alpha val="63921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5" name="Google Shape;715;p50"/>
            <p:cNvSpPr/>
            <p:nvPr/>
          </p:nvSpPr>
          <p:spPr>
            <a:xfrm>
              <a:off x="433470" y="5919622"/>
              <a:ext cx="688203" cy="540972"/>
            </a:xfrm>
            <a:prstGeom prst="roundRect">
              <a:avLst>
                <a:gd name="adj" fmla="val 16667"/>
              </a:avLst>
            </a:prstGeom>
            <a:solidFill>
              <a:srgbClr val="9AA5B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6" name="Google Shape;716;p50"/>
            <p:cNvSpPr/>
            <p:nvPr/>
          </p:nvSpPr>
          <p:spPr>
            <a:xfrm rot="5400000">
              <a:off x="762543" y="6030842"/>
              <a:ext cx="540972" cy="318531"/>
            </a:xfrm>
            <a:prstGeom prst="triangle">
              <a:avLst>
                <a:gd name="adj" fmla="val 50000"/>
              </a:avLst>
            </a:prstGeom>
            <a:solidFill>
              <a:srgbClr val="9AA5B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717" name="Google Shape;717;p50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470139" y="5886534"/>
              <a:ext cx="593182" cy="59318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18" name="Google Shape;718;p50"/>
          <p:cNvSpPr txBox="1">
            <a:spLocks noGrp="1"/>
          </p:cNvSpPr>
          <p:nvPr>
            <p:ph type="body" idx="3"/>
          </p:nvPr>
        </p:nvSpPr>
        <p:spPr>
          <a:xfrm>
            <a:off x="0" y="1808785"/>
            <a:ext cx="12192002" cy="506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45900" tIns="45700" rIns="274300" bIns="45700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9" name="Google Shape;719;p50"/>
          <p:cNvSpPr txBox="1">
            <a:spLocks noGrp="1"/>
          </p:cNvSpPr>
          <p:nvPr>
            <p:ph type="body" idx="4"/>
          </p:nvPr>
        </p:nvSpPr>
        <p:spPr>
          <a:xfrm>
            <a:off x="0" y="2406213"/>
            <a:ext cx="12192002" cy="506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45900" tIns="45700" rIns="274300" bIns="45700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20" name="Google Shape;720;p50"/>
          <p:cNvSpPr txBox="1">
            <a:spLocks noGrp="1"/>
          </p:cNvSpPr>
          <p:nvPr>
            <p:ph type="body" idx="5"/>
          </p:nvPr>
        </p:nvSpPr>
        <p:spPr>
          <a:xfrm>
            <a:off x="0" y="3002033"/>
            <a:ext cx="12192002" cy="506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45900" tIns="45700" rIns="274300" bIns="45700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21" name="Google Shape;721;p50"/>
          <p:cNvSpPr txBox="1">
            <a:spLocks noGrp="1"/>
          </p:cNvSpPr>
          <p:nvPr>
            <p:ph type="body" idx="6"/>
          </p:nvPr>
        </p:nvSpPr>
        <p:spPr>
          <a:xfrm>
            <a:off x="-2" y="3598443"/>
            <a:ext cx="12192002" cy="506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45900" tIns="45700" rIns="274300" bIns="45700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22" name="Google Shape;722;p50"/>
          <p:cNvSpPr txBox="1">
            <a:spLocks noGrp="1"/>
          </p:cNvSpPr>
          <p:nvPr>
            <p:ph type="body" idx="7"/>
          </p:nvPr>
        </p:nvSpPr>
        <p:spPr>
          <a:xfrm>
            <a:off x="2" y="4181184"/>
            <a:ext cx="12192002" cy="506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45900" tIns="45700" rIns="274300" bIns="45700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23" name="Google Shape;723;p50"/>
          <p:cNvSpPr txBox="1">
            <a:spLocks noGrp="1"/>
          </p:cNvSpPr>
          <p:nvPr>
            <p:ph type="body" idx="8"/>
          </p:nvPr>
        </p:nvSpPr>
        <p:spPr>
          <a:xfrm>
            <a:off x="2" y="4778612"/>
            <a:ext cx="12192002" cy="506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45900" tIns="45700" rIns="274300" bIns="45700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24" name="Google Shape;724;p50"/>
          <p:cNvSpPr txBox="1">
            <a:spLocks noGrp="1"/>
          </p:cNvSpPr>
          <p:nvPr>
            <p:ph type="body" idx="9"/>
          </p:nvPr>
        </p:nvSpPr>
        <p:spPr>
          <a:xfrm>
            <a:off x="2" y="5374432"/>
            <a:ext cx="12192002" cy="506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45900" tIns="45700" rIns="274300" bIns="45700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25" name="Google Shape;725;p50"/>
          <p:cNvSpPr txBox="1">
            <a:spLocks noGrp="1"/>
          </p:cNvSpPr>
          <p:nvPr>
            <p:ph type="body" idx="13"/>
          </p:nvPr>
        </p:nvSpPr>
        <p:spPr>
          <a:xfrm>
            <a:off x="-2" y="5970842"/>
            <a:ext cx="12192005" cy="506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45900" tIns="45700" rIns="274300" bIns="45700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Numbered 1–8 (Green) 1 Line Subhead">
  <p:cSld name="1_Numbered 1–8 (Green) 1 Line Subhead"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52"/>
          <p:cNvSpPr/>
          <p:nvPr/>
        </p:nvSpPr>
        <p:spPr>
          <a:xfrm>
            <a:off x="1347738" y="5886591"/>
            <a:ext cx="10458008" cy="521720"/>
          </a:xfrm>
          <a:prstGeom prst="roundRect">
            <a:avLst>
              <a:gd name="adj" fmla="val 16667"/>
            </a:avLst>
          </a:prstGeom>
          <a:solidFill>
            <a:srgbClr val="E7E8EB">
              <a:alpha val="6392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31" name="Google Shape;731;p52"/>
          <p:cNvGrpSpPr/>
          <p:nvPr/>
        </p:nvGrpSpPr>
        <p:grpSpPr>
          <a:xfrm>
            <a:off x="433470" y="5835734"/>
            <a:ext cx="758825" cy="593182"/>
            <a:chOff x="433470" y="3308337"/>
            <a:chExt cx="758825" cy="593182"/>
          </a:xfrm>
        </p:grpSpPr>
        <p:sp>
          <p:nvSpPr>
            <p:cNvPr id="732" name="Google Shape;732;p52"/>
            <p:cNvSpPr/>
            <p:nvPr/>
          </p:nvSpPr>
          <p:spPr>
            <a:xfrm>
              <a:off x="433470" y="3336923"/>
              <a:ext cx="688203" cy="540972"/>
            </a:xfrm>
            <a:prstGeom prst="roundRect">
              <a:avLst>
                <a:gd name="adj" fmla="val 16667"/>
              </a:avLst>
            </a:prstGeom>
            <a:solidFill>
              <a:srgbClr val="00919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3" name="Google Shape;733;p52"/>
            <p:cNvSpPr/>
            <p:nvPr/>
          </p:nvSpPr>
          <p:spPr>
            <a:xfrm rot="5400000">
              <a:off x="762543" y="3448143"/>
              <a:ext cx="540972" cy="318531"/>
            </a:xfrm>
            <a:prstGeom prst="triangle">
              <a:avLst>
                <a:gd name="adj" fmla="val 50000"/>
              </a:avLst>
            </a:prstGeom>
            <a:solidFill>
              <a:srgbClr val="00919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734" name="Google Shape;734;p52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466219" y="3308337"/>
              <a:ext cx="593182" cy="59318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35" name="Google Shape;735;p52"/>
          <p:cNvSpPr/>
          <p:nvPr/>
        </p:nvSpPr>
        <p:spPr>
          <a:xfrm>
            <a:off x="1347738" y="4619132"/>
            <a:ext cx="10458008" cy="521720"/>
          </a:xfrm>
          <a:prstGeom prst="roundRect">
            <a:avLst>
              <a:gd name="adj" fmla="val 16667"/>
            </a:avLst>
          </a:prstGeom>
          <a:solidFill>
            <a:srgbClr val="E7E8EB">
              <a:alpha val="6392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6" name="Google Shape;736;p52"/>
          <p:cNvSpPr/>
          <p:nvPr/>
        </p:nvSpPr>
        <p:spPr>
          <a:xfrm>
            <a:off x="433470" y="4596861"/>
            <a:ext cx="688203" cy="540972"/>
          </a:xfrm>
          <a:prstGeom prst="roundRect">
            <a:avLst>
              <a:gd name="adj" fmla="val 16667"/>
            </a:avLst>
          </a:prstGeom>
          <a:solidFill>
            <a:srgbClr val="AFCA5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7" name="Google Shape;737;p52"/>
          <p:cNvSpPr/>
          <p:nvPr/>
        </p:nvSpPr>
        <p:spPr>
          <a:xfrm rot="5400000">
            <a:off x="762543" y="4708081"/>
            <a:ext cx="540972" cy="318531"/>
          </a:xfrm>
          <a:prstGeom prst="triangle">
            <a:avLst>
              <a:gd name="adj" fmla="val 50000"/>
            </a:avLst>
          </a:prstGeom>
          <a:solidFill>
            <a:srgbClr val="AFCA5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38" name="Google Shape;738;p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3619" y="4568360"/>
            <a:ext cx="593182" cy="593182"/>
          </a:xfrm>
          <a:prstGeom prst="rect">
            <a:avLst/>
          </a:prstGeom>
          <a:noFill/>
          <a:ln>
            <a:noFill/>
          </a:ln>
        </p:spPr>
      </p:pic>
      <p:sp>
        <p:nvSpPr>
          <p:cNvPr id="739" name="Google Shape;739;p52"/>
          <p:cNvSpPr/>
          <p:nvPr/>
        </p:nvSpPr>
        <p:spPr>
          <a:xfrm>
            <a:off x="1347738" y="5249004"/>
            <a:ext cx="10458008" cy="521720"/>
          </a:xfrm>
          <a:prstGeom prst="roundRect">
            <a:avLst>
              <a:gd name="adj" fmla="val 16667"/>
            </a:avLst>
          </a:prstGeom>
          <a:solidFill>
            <a:srgbClr val="E7E8EB">
              <a:alpha val="6392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40" name="Google Shape;740;p52"/>
          <p:cNvGrpSpPr/>
          <p:nvPr/>
        </p:nvGrpSpPr>
        <p:grpSpPr>
          <a:xfrm>
            <a:off x="433470" y="5189000"/>
            <a:ext cx="758825" cy="593182"/>
            <a:chOff x="433470" y="2673056"/>
            <a:chExt cx="758825" cy="593182"/>
          </a:xfrm>
        </p:grpSpPr>
        <p:sp>
          <p:nvSpPr>
            <p:cNvPr id="741" name="Google Shape;741;p52"/>
            <p:cNvSpPr/>
            <p:nvPr/>
          </p:nvSpPr>
          <p:spPr>
            <a:xfrm>
              <a:off x="433470" y="2710789"/>
              <a:ext cx="688203" cy="540972"/>
            </a:xfrm>
            <a:prstGeom prst="roundRect">
              <a:avLst>
                <a:gd name="adj" fmla="val 16667"/>
              </a:avLst>
            </a:prstGeom>
            <a:solidFill>
              <a:srgbClr val="3CA7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2" name="Google Shape;742;p52"/>
            <p:cNvSpPr/>
            <p:nvPr/>
          </p:nvSpPr>
          <p:spPr>
            <a:xfrm rot="5400000">
              <a:off x="762543" y="2822009"/>
              <a:ext cx="540972" cy="318531"/>
            </a:xfrm>
            <a:prstGeom prst="triangle">
              <a:avLst>
                <a:gd name="adj" fmla="val 50000"/>
              </a:avLst>
            </a:prstGeom>
            <a:solidFill>
              <a:srgbClr val="3CA7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743" name="Google Shape;743;p52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478510" y="2673056"/>
              <a:ext cx="593182" cy="59318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44" name="Google Shape;744;p52"/>
          <p:cNvGrpSpPr/>
          <p:nvPr/>
        </p:nvGrpSpPr>
        <p:grpSpPr>
          <a:xfrm>
            <a:off x="433470" y="3969636"/>
            <a:ext cx="11372276" cy="543991"/>
            <a:chOff x="433470" y="3969636"/>
            <a:chExt cx="11372276" cy="543991"/>
          </a:xfrm>
        </p:grpSpPr>
        <p:sp>
          <p:nvSpPr>
            <p:cNvPr id="745" name="Google Shape;745;p52"/>
            <p:cNvSpPr/>
            <p:nvPr/>
          </p:nvSpPr>
          <p:spPr>
            <a:xfrm rot="5400000">
              <a:off x="762543" y="4080857"/>
              <a:ext cx="540972" cy="318531"/>
            </a:xfrm>
            <a:prstGeom prst="triangle">
              <a:avLst>
                <a:gd name="adj" fmla="val 50000"/>
              </a:avLst>
            </a:prstGeom>
            <a:solidFill>
              <a:srgbClr val="F2F77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6" name="Google Shape;746;p52"/>
            <p:cNvSpPr/>
            <p:nvPr/>
          </p:nvSpPr>
          <p:spPr>
            <a:xfrm>
              <a:off x="1347738" y="3991908"/>
              <a:ext cx="10458008" cy="521720"/>
            </a:xfrm>
            <a:prstGeom prst="roundRect">
              <a:avLst>
                <a:gd name="adj" fmla="val 16667"/>
              </a:avLst>
            </a:prstGeom>
            <a:solidFill>
              <a:srgbClr val="E7E8EB">
                <a:alpha val="63921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7" name="Google Shape;747;p52"/>
            <p:cNvSpPr/>
            <p:nvPr/>
          </p:nvSpPr>
          <p:spPr>
            <a:xfrm>
              <a:off x="433470" y="3969637"/>
              <a:ext cx="688203" cy="540972"/>
            </a:xfrm>
            <a:prstGeom prst="roundRect">
              <a:avLst>
                <a:gd name="adj" fmla="val 16667"/>
              </a:avLst>
            </a:prstGeom>
            <a:solidFill>
              <a:srgbClr val="F2F77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748" name="Google Shape;748;p5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73619" y="3943618"/>
            <a:ext cx="593182" cy="593182"/>
          </a:xfrm>
          <a:prstGeom prst="rect">
            <a:avLst/>
          </a:prstGeom>
          <a:noFill/>
          <a:ln>
            <a:noFill/>
          </a:ln>
        </p:spPr>
      </p:pic>
      <p:sp>
        <p:nvSpPr>
          <p:cNvPr id="749" name="Google Shape;749;p52"/>
          <p:cNvSpPr txBox="1">
            <a:spLocks noGrp="1"/>
          </p:cNvSpPr>
          <p:nvPr>
            <p:ph type="sldNum" idx="12"/>
          </p:nvPr>
        </p:nvSpPr>
        <p:spPr>
          <a:xfrm>
            <a:off x="10972800" y="6564742"/>
            <a:ext cx="1219200" cy="293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365750" bIns="9142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50" name="Google Shape;750;p52"/>
          <p:cNvSpPr txBox="1">
            <a:spLocks noGrp="1"/>
          </p:cNvSpPr>
          <p:nvPr>
            <p:ph type="body" idx="1"/>
          </p:nvPr>
        </p:nvSpPr>
        <p:spPr>
          <a:xfrm>
            <a:off x="-2" y="6564741"/>
            <a:ext cx="10612583" cy="2932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91425" bIns="45700" anchor="ctr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51" name="Google Shape;751;p52"/>
          <p:cNvSpPr txBox="1">
            <a:spLocks noGrp="1"/>
          </p:cNvSpPr>
          <p:nvPr>
            <p:ph type="ctrTitle"/>
          </p:nvPr>
        </p:nvSpPr>
        <p:spPr>
          <a:xfrm>
            <a:off x="0" y="304600"/>
            <a:ext cx="12192000" cy="477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45700" rIns="18287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52" name="Google Shape;752;p52"/>
          <p:cNvSpPr txBox="1">
            <a:spLocks noGrp="1"/>
          </p:cNvSpPr>
          <p:nvPr>
            <p:ph type="subTitle" idx="2"/>
          </p:nvPr>
        </p:nvSpPr>
        <p:spPr>
          <a:xfrm>
            <a:off x="0" y="907537"/>
            <a:ext cx="12192000" cy="499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182875" bIns="45700" anchor="t" anchorCtr="0"/>
          <a:lstStyle>
            <a:lvl1pPr marR="0" lvl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grpSp>
        <p:nvGrpSpPr>
          <p:cNvPr id="753" name="Google Shape;753;p52"/>
          <p:cNvGrpSpPr/>
          <p:nvPr/>
        </p:nvGrpSpPr>
        <p:grpSpPr>
          <a:xfrm>
            <a:off x="433470" y="2052416"/>
            <a:ext cx="11372276" cy="593182"/>
            <a:chOff x="433470" y="2052416"/>
            <a:chExt cx="11372276" cy="593182"/>
          </a:xfrm>
        </p:grpSpPr>
        <p:sp>
          <p:nvSpPr>
            <p:cNvPr id="754" name="Google Shape;754;p52"/>
            <p:cNvSpPr/>
            <p:nvPr/>
          </p:nvSpPr>
          <p:spPr>
            <a:xfrm>
              <a:off x="1347738" y="2103188"/>
              <a:ext cx="10458008" cy="521720"/>
            </a:xfrm>
            <a:prstGeom prst="roundRect">
              <a:avLst>
                <a:gd name="adj" fmla="val 16667"/>
              </a:avLst>
            </a:prstGeom>
            <a:solidFill>
              <a:srgbClr val="E7E8EB">
                <a:alpha val="63921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5" name="Google Shape;755;p52"/>
            <p:cNvSpPr/>
            <p:nvPr/>
          </p:nvSpPr>
          <p:spPr>
            <a:xfrm>
              <a:off x="433470" y="2080917"/>
              <a:ext cx="688203" cy="540972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6" name="Google Shape;756;p52"/>
            <p:cNvSpPr/>
            <p:nvPr/>
          </p:nvSpPr>
          <p:spPr>
            <a:xfrm rot="5400000">
              <a:off x="762543" y="2192137"/>
              <a:ext cx="540972" cy="318531"/>
            </a:xfrm>
            <a:prstGeom prst="triangle">
              <a:avLst>
                <a:gd name="adj" fmla="val 50000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757" name="Google Shape;757;p52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473619" y="2052416"/>
              <a:ext cx="593182" cy="59318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58" name="Google Shape;758;p52"/>
          <p:cNvGrpSpPr/>
          <p:nvPr/>
        </p:nvGrpSpPr>
        <p:grpSpPr>
          <a:xfrm>
            <a:off x="433470" y="1428764"/>
            <a:ext cx="11372276" cy="593182"/>
            <a:chOff x="433470" y="1428764"/>
            <a:chExt cx="11372276" cy="593182"/>
          </a:xfrm>
        </p:grpSpPr>
        <p:sp>
          <p:nvSpPr>
            <p:cNvPr id="759" name="Google Shape;759;p52"/>
            <p:cNvSpPr/>
            <p:nvPr/>
          </p:nvSpPr>
          <p:spPr>
            <a:xfrm rot="5400000">
              <a:off x="762543" y="1566003"/>
              <a:ext cx="540972" cy="318531"/>
            </a:xfrm>
            <a:prstGeom prst="triangle">
              <a:avLst>
                <a:gd name="adj" fmla="val 50000"/>
              </a:avLst>
            </a:prstGeom>
            <a:solidFill>
              <a:srgbClr val="F2F77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0" name="Google Shape;760;p52"/>
            <p:cNvSpPr/>
            <p:nvPr/>
          </p:nvSpPr>
          <p:spPr>
            <a:xfrm>
              <a:off x="1347738" y="1477054"/>
              <a:ext cx="10458008" cy="521720"/>
            </a:xfrm>
            <a:prstGeom prst="roundRect">
              <a:avLst>
                <a:gd name="adj" fmla="val 16667"/>
              </a:avLst>
            </a:prstGeom>
            <a:solidFill>
              <a:srgbClr val="E7E8EB">
                <a:alpha val="63921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1" name="Google Shape;761;p52"/>
            <p:cNvSpPr/>
            <p:nvPr/>
          </p:nvSpPr>
          <p:spPr>
            <a:xfrm>
              <a:off x="433470" y="1454783"/>
              <a:ext cx="688203" cy="540972"/>
            </a:xfrm>
            <a:prstGeom prst="roundRect">
              <a:avLst>
                <a:gd name="adj" fmla="val 16667"/>
              </a:avLst>
            </a:prstGeom>
            <a:solidFill>
              <a:srgbClr val="F2F77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762" name="Google Shape;762;p52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511719" y="1428764"/>
              <a:ext cx="593182" cy="59318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63" name="Google Shape;763;p52"/>
          <p:cNvGrpSpPr/>
          <p:nvPr/>
        </p:nvGrpSpPr>
        <p:grpSpPr>
          <a:xfrm>
            <a:off x="433470" y="2673056"/>
            <a:ext cx="11372276" cy="593182"/>
            <a:chOff x="433470" y="2673056"/>
            <a:chExt cx="11372276" cy="593182"/>
          </a:xfrm>
        </p:grpSpPr>
        <p:sp>
          <p:nvSpPr>
            <p:cNvPr id="764" name="Google Shape;764;p52"/>
            <p:cNvSpPr/>
            <p:nvPr/>
          </p:nvSpPr>
          <p:spPr>
            <a:xfrm>
              <a:off x="1347738" y="2733060"/>
              <a:ext cx="10458008" cy="521720"/>
            </a:xfrm>
            <a:prstGeom prst="roundRect">
              <a:avLst>
                <a:gd name="adj" fmla="val 16667"/>
              </a:avLst>
            </a:prstGeom>
            <a:solidFill>
              <a:srgbClr val="E7E8EB">
                <a:alpha val="63921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65" name="Google Shape;765;p52"/>
            <p:cNvGrpSpPr/>
            <p:nvPr/>
          </p:nvGrpSpPr>
          <p:grpSpPr>
            <a:xfrm>
              <a:off x="433470" y="2673056"/>
              <a:ext cx="758825" cy="593182"/>
              <a:chOff x="433470" y="2673056"/>
              <a:chExt cx="758825" cy="593182"/>
            </a:xfrm>
          </p:grpSpPr>
          <p:sp>
            <p:nvSpPr>
              <p:cNvPr id="766" name="Google Shape;766;p52"/>
              <p:cNvSpPr/>
              <p:nvPr/>
            </p:nvSpPr>
            <p:spPr>
              <a:xfrm>
                <a:off x="433470" y="2710789"/>
                <a:ext cx="688203" cy="540972"/>
              </a:xfrm>
              <a:prstGeom prst="roundRect">
                <a:avLst>
                  <a:gd name="adj" fmla="val 16667"/>
                </a:avLst>
              </a:prstGeom>
              <a:solidFill>
                <a:srgbClr val="3CA77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7" name="Google Shape;767;p52"/>
              <p:cNvSpPr/>
              <p:nvPr/>
            </p:nvSpPr>
            <p:spPr>
              <a:xfrm rot="5400000">
                <a:off x="762543" y="2822009"/>
                <a:ext cx="540972" cy="318531"/>
              </a:xfrm>
              <a:prstGeom prst="triangle">
                <a:avLst>
                  <a:gd name="adj" fmla="val 50000"/>
                </a:avLst>
              </a:prstGeom>
              <a:solidFill>
                <a:srgbClr val="3CA77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768" name="Google Shape;768;p52"/>
              <p:cNvPicPr preferRelativeResize="0"/>
              <p:nvPr/>
            </p:nvPicPr>
            <p:blipFill rotWithShape="1">
              <a:blip r:embed="rId8">
                <a:alphaModFix/>
              </a:blip>
              <a:srcRect/>
              <a:stretch/>
            </p:blipFill>
            <p:spPr>
              <a:xfrm>
                <a:off x="478510" y="2673056"/>
                <a:ext cx="593182" cy="59318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769" name="Google Shape;769;p52"/>
          <p:cNvGrpSpPr/>
          <p:nvPr/>
        </p:nvGrpSpPr>
        <p:grpSpPr>
          <a:xfrm>
            <a:off x="433470" y="3308337"/>
            <a:ext cx="11372276" cy="593182"/>
            <a:chOff x="433470" y="3308337"/>
            <a:chExt cx="11372276" cy="593182"/>
          </a:xfrm>
        </p:grpSpPr>
        <p:sp>
          <p:nvSpPr>
            <p:cNvPr id="770" name="Google Shape;770;p52"/>
            <p:cNvSpPr/>
            <p:nvPr/>
          </p:nvSpPr>
          <p:spPr>
            <a:xfrm>
              <a:off x="1347738" y="3359194"/>
              <a:ext cx="10458008" cy="521720"/>
            </a:xfrm>
            <a:prstGeom prst="roundRect">
              <a:avLst>
                <a:gd name="adj" fmla="val 16667"/>
              </a:avLst>
            </a:prstGeom>
            <a:solidFill>
              <a:srgbClr val="E7E8EB">
                <a:alpha val="63921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71" name="Google Shape;771;p52"/>
            <p:cNvGrpSpPr/>
            <p:nvPr/>
          </p:nvGrpSpPr>
          <p:grpSpPr>
            <a:xfrm>
              <a:off x="433470" y="3308337"/>
              <a:ext cx="758825" cy="593182"/>
              <a:chOff x="433470" y="3308337"/>
              <a:chExt cx="758825" cy="593182"/>
            </a:xfrm>
          </p:grpSpPr>
          <p:sp>
            <p:nvSpPr>
              <p:cNvPr id="772" name="Google Shape;772;p52"/>
              <p:cNvSpPr/>
              <p:nvPr/>
            </p:nvSpPr>
            <p:spPr>
              <a:xfrm>
                <a:off x="433470" y="3336923"/>
                <a:ext cx="688203" cy="540972"/>
              </a:xfrm>
              <a:prstGeom prst="roundRect">
                <a:avLst>
                  <a:gd name="adj" fmla="val 16667"/>
                </a:avLst>
              </a:prstGeom>
              <a:solidFill>
                <a:srgbClr val="00919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3" name="Google Shape;773;p52"/>
              <p:cNvSpPr/>
              <p:nvPr/>
            </p:nvSpPr>
            <p:spPr>
              <a:xfrm rot="5400000">
                <a:off x="762543" y="3448143"/>
                <a:ext cx="540972" cy="318531"/>
              </a:xfrm>
              <a:prstGeom prst="triangle">
                <a:avLst>
                  <a:gd name="adj" fmla="val 50000"/>
                </a:avLst>
              </a:prstGeom>
              <a:solidFill>
                <a:srgbClr val="00919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774" name="Google Shape;774;p52"/>
              <p:cNvPicPr preferRelativeResize="0"/>
              <p:nvPr/>
            </p:nvPicPr>
            <p:blipFill rotWithShape="1">
              <a:blip r:embed="rId9">
                <a:alphaModFix/>
              </a:blip>
              <a:srcRect/>
              <a:stretch/>
            </p:blipFill>
            <p:spPr>
              <a:xfrm>
                <a:off x="466219" y="3308337"/>
                <a:ext cx="593182" cy="59318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775" name="Google Shape;775;p52"/>
          <p:cNvSpPr txBox="1">
            <a:spLocks noGrp="1"/>
          </p:cNvSpPr>
          <p:nvPr>
            <p:ph type="body" idx="3"/>
          </p:nvPr>
        </p:nvSpPr>
        <p:spPr>
          <a:xfrm>
            <a:off x="-2" y="1479337"/>
            <a:ext cx="12192002" cy="506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45900" tIns="45700" rIns="274300" bIns="45700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6" name="Google Shape;776;p52"/>
          <p:cNvSpPr txBox="1">
            <a:spLocks noGrp="1"/>
          </p:cNvSpPr>
          <p:nvPr>
            <p:ph type="body" idx="4"/>
          </p:nvPr>
        </p:nvSpPr>
        <p:spPr>
          <a:xfrm>
            <a:off x="-2" y="2101941"/>
            <a:ext cx="12192002" cy="506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45900" tIns="45700" rIns="274300" bIns="45700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7" name="Google Shape;777;p52"/>
          <p:cNvSpPr txBox="1">
            <a:spLocks noGrp="1"/>
          </p:cNvSpPr>
          <p:nvPr>
            <p:ph type="body" idx="5"/>
          </p:nvPr>
        </p:nvSpPr>
        <p:spPr>
          <a:xfrm>
            <a:off x="-2" y="2725996"/>
            <a:ext cx="12192002" cy="506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45900" tIns="45700" rIns="274300" bIns="45700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8" name="Google Shape;778;p52"/>
          <p:cNvSpPr txBox="1">
            <a:spLocks noGrp="1"/>
          </p:cNvSpPr>
          <p:nvPr>
            <p:ph type="body" idx="6"/>
          </p:nvPr>
        </p:nvSpPr>
        <p:spPr>
          <a:xfrm>
            <a:off x="-2" y="3360916"/>
            <a:ext cx="12192002" cy="506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45900" tIns="45700" rIns="274300" bIns="45700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9" name="Google Shape;779;p52"/>
          <p:cNvSpPr txBox="1">
            <a:spLocks noGrp="1"/>
          </p:cNvSpPr>
          <p:nvPr>
            <p:ph type="body" idx="7"/>
          </p:nvPr>
        </p:nvSpPr>
        <p:spPr>
          <a:xfrm>
            <a:off x="-2" y="4004139"/>
            <a:ext cx="12192002" cy="506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45900" tIns="45700" rIns="274300" bIns="45700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80" name="Google Shape;780;p52"/>
          <p:cNvSpPr txBox="1">
            <a:spLocks noGrp="1"/>
          </p:cNvSpPr>
          <p:nvPr>
            <p:ph type="body" idx="8"/>
          </p:nvPr>
        </p:nvSpPr>
        <p:spPr>
          <a:xfrm>
            <a:off x="-2" y="4626743"/>
            <a:ext cx="12192002" cy="506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45900" tIns="45700" rIns="274300" bIns="45700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81" name="Google Shape;781;p52"/>
          <p:cNvSpPr txBox="1">
            <a:spLocks noGrp="1"/>
          </p:cNvSpPr>
          <p:nvPr>
            <p:ph type="body" idx="9"/>
          </p:nvPr>
        </p:nvSpPr>
        <p:spPr>
          <a:xfrm>
            <a:off x="-2" y="5250798"/>
            <a:ext cx="12192002" cy="506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45900" tIns="45700" rIns="274300" bIns="45700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82" name="Google Shape;782;p52"/>
          <p:cNvSpPr txBox="1">
            <a:spLocks noGrp="1"/>
          </p:cNvSpPr>
          <p:nvPr>
            <p:ph type="body" idx="13"/>
          </p:nvPr>
        </p:nvSpPr>
        <p:spPr>
          <a:xfrm>
            <a:off x="-2" y="5885718"/>
            <a:ext cx="12192002" cy="506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45900" tIns="45700" rIns="274300" bIns="45700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Numbered 1–8 (Green) 2 Line Subhead">
  <p:cSld name="1_Numbered 1–8 (Green) 2 Line Subhead">
    <p:spTree>
      <p:nvGrpSpPr>
        <p:cNvPr id="1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4" name="Google Shape;784;p53"/>
          <p:cNvGrpSpPr/>
          <p:nvPr/>
        </p:nvGrpSpPr>
        <p:grpSpPr>
          <a:xfrm>
            <a:off x="433470" y="5899234"/>
            <a:ext cx="11372276" cy="593182"/>
            <a:chOff x="433470" y="5835734"/>
            <a:chExt cx="11372276" cy="593182"/>
          </a:xfrm>
        </p:grpSpPr>
        <p:sp>
          <p:nvSpPr>
            <p:cNvPr id="785" name="Google Shape;785;p53"/>
            <p:cNvSpPr/>
            <p:nvPr/>
          </p:nvSpPr>
          <p:spPr>
            <a:xfrm>
              <a:off x="1347738" y="5886591"/>
              <a:ext cx="10458008" cy="521720"/>
            </a:xfrm>
            <a:prstGeom prst="roundRect">
              <a:avLst>
                <a:gd name="adj" fmla="val 16667"/>
              </a:avLst>
            </a:prstGeom>
            <a:solidFill>
              <a:srgbClr val="E7E8EB">
                <a:alpha val="63921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86" name="Google Shape;786;p53"/>
            <p:cNvGrpSpPr/>
            <p:nvPr/>
          </p:nvGrpSpPr>
          <p:grpSpPr>
            <a:xfrm>
              <a:off x="433470" y="5835734"/>
              <a:ext cx="758825" cy="593182"/>
              <a:chOff x="433470" y="3308337"/>
              <a:chExt cx="758825" cy="593182"/>
            </a:xfrm>
          </p:grpSpPr>
          <p:sp>
            <p:nvSpPr>
              <p:cNvPr id="787" name="Google Shape;787;p53"/>
              <p:cNvSpPr/>
              <p:nvPr/>
            </p:nvSpPr>
            <p:spPr>
              <a:xfrm>
                <a:off x="433470" y="3336923"/>
                <a:ext cx="688203" cy="540972"/>
              </a:xfrm>
              <a:prstGeom prst="roundRect">
                <a:avLst>
                  <a:gd name="adj" fmla="val 16667"/>
                </a:avLst>
              </a:prstGeom>
              <a:solidFill>
                <a:srgbClr val="00919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8" name="Google Shape;788;p53"/>
              <p:cNvSpPr/>
              <p:nvPr/>
            </p:nvSpPr>
            <p:spPr>
              <a:xfrm rot="5400000">
                <a:off x="762543" y="3448143"/>
                <a:ext cx="540972" cy="318531"/>
              </a:xfrm>
              <a:prstGeom prst="triangle">
                <a:avLst>
                  <a:gd name="adj" fmla="val 50000"/>
                </a:avLst>
              </a:prstGeom>
              <a:solidFill>
                <a:srgbClr val="00919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789" name="Google Shape;789;p53"/>
              <p:cNvPicPr preferRelativeResize="0"/>
              <p:nvPr/>
            </p:nvPicPr>
            <p:blipFill rotWithShape="1">
              <a:blip r:embed="rId2">
                <a:alphaModFix/>
              </a:blip>
              <a:srcRect/>
              <a:stretch/>
            </p:blipFill>
            <p:spPr>
              <a:xfrm>
                <a:off x="466219" y="3308337"/>
                <a:ext cx="593182" cy="59318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790" name="Google Shape;790;p53"/>
          <p:cNvGrpSpPr/>
          <p:nvPr/>
        </p:nvGrpSpPr>
        <p:grpSpPr>
          <a:xfrm>
            <a:off x="433470" y="4720760"/>
            <a:ext cx="11372276" cy="593182"/>
            <a:chOff x="433470" y="4568360"/>
            <a:chExt cx="11372276" cy="593182"/>
          </a:xfrm>
        </p:grpSpPr>
        <p:sp>
          <p:nvSpPr>
            <p:cNvPr id="791" name="Google Shape;791;p53"/>
            <p:cNvSpPr/>
            <p:nvPr/>
          </p:nvSpPr>
          <p:spPr>
            <a:xfrm>
              <a:off x="1347738" y="4619132"/>
              <a:ext cx="10458008" cy="521720"/>
            </a:xfrm>
            <a:prstGeom prst="roundRect">
              <a:avLst>
                <a:gd name="adj" fmla="val 16667"/>
              </a:avLst>
            </a:prstGeom>
            <a:solidFill>
              <a:srgbClr val="E7E8EB">
                <a:alpha val="63921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2" name="Google Shape;792;p53"/>
            <p:cNvSpPr/>
            <p:nvPr/>
          </p:nvSpPr>
          <p:spPr>
            <a:xfrm>
              <a:off x="433470" y="4596861"/>
              <a:ext cx="688203" cy="540972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3" name="Google Shape;793;p53"/>
            <p:cNvSpPr/>
            <p:nvPr/>
          </p:nvSpPr>
          <p:spPr>
            <a:xfrm rot="5400000">
              <a:off x="762543" y="4708081"/>
              <a:ext cx="540972" cy="318531"/>
            </a:xfrm>
            <a:prstGeom prst="triangle">
              <a:avLst>
                <a:gd name="adj" fmla="val 50000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794" name="Google Shape;794;p5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73619" y="4568360"/>
              <a:ext cx="593182" cy="59318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95" name="Google Shape;795;p53"/>
          <p:cNvGrpSpPr/>
          <p:nvPr/>
        </p:nvGrpSpPr>
        <p:grpSpPr>
          <a:xfrm>
            <a:off x="433470" y="5303300"/>
            <a:ext cx="11372276" cy="593182"/>
            <a:chOff x="433470" y="5189000"/>
            <a:chExt cx="11372276" cy="593182"/>
          </a:xfrm>
        </p:grpSpPr>
        <p:sp>
          <p:nvSpPr>
            <p:cNvPr id="796" name="Google Shape;796;p53"/>
            <p:cNvSpPr/>
            <p:nvPr/>
          </p:nvSpPr>
          <p:spPr>
            <a:xfrm>
              <a:off x="1347738" y="5249004"/>
              <a:ext cx="10458008" cy="521720"/>
            </a:xfrm>
            <a:prstGeom prst="roundRect">
              <a:avLst>
                <a:gd name="adj" fmla="val 16667"/>
              </a:avLst>
            </a:prstGeom>
            <a:solidFill>
              <a:srgbClr val="E7E8EB">
                <a:alpha val="63921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97" name="Google Shape;797;p53"/>
            <p:cNvGrpSpPr/>
            <p:nvPr/>
          </p:nvGrpSpPr>
          <p:grpSpPr>
            <a:xfrm>
              <a:off x="433470" y="5189000"/>
              <a:ext cx="758825" cy="593182"/>
              <a:chOff x="433470" y="2673056"/>
              <a:chExt cx="758825" cy="593182"/>
            </a:xfrm>
          </p:grpSpPr>
          <p:sp>
            <p:nvSpPr>
              <p:cNvPr id="798" name="Google Shape;798;p53"/>
              <p:cNvSpPr/>
              <p:nvPr/>
            </p:nvSpPr>
            <p:spPr>
              <a:xfrm>
                <a:off x="433470" y="2710789"/>
                <a:ext cx="688203" cy="540972"/>
              </a:xfrm>
              <a:prstGeom prst="roundRect">
                <a:avLst>
                  <a:gd name="adj" fmla="val 16667"/>
                </a:avLst>
              </a:prstGeom>
              <a:solidFill>
                <a:srgbClr val="3CA77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9" name="Google Shape;799;p53"/>
              <p:cNvSpPr/>
              <p:nvPr/>
            </p:nvSpPr>
            <p:spPr>
              <a:xfrm rot="5400000">
                <a:off x="762543" y="2822009"/>
                <a:ext cx="540972" cy="318531"/>
              </a:xfrm>
              <a:prstGeom prst="triangle">
                <a:avLst>
                  <a:gd name="adj" fmla="val 50000"/>
                </a:avLst>
              </a:prstGeom>
              <a:solidFill>
                <a:srgbClr val="3CA77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800" name="Google Shape;800;p53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478510" y="2673056"/>
                <a:ext cx="593182" cy="59318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801" name="Google Shape;801;p53"/>
          <p:cNvGrpSpPr/>
          <p:nvPr/>
        </p:nvGrpSpPr>
        <p:grpSpPr>
          <a:xfrm>
            <a:off x="433470" y="4134118"/>
            <a:ext cx="11372276" cy="593182"/>
            <a:chOff x="433470" y="3943618"/>
            <a:chExt cx="11372276" cy="593182"/>
          </a:xfrm>
        </p:grpSpPr>
        <p:grpSp>
          <p:nvGrpSpPr>
            <p:cNvPr id="802" name="Google Shape;802;p53"/>
            <p:cNvGrpSpPr/>
            <p:nvPr/>
          </p:nvGrpSpPr>
          <p:grpSpPr>
            <a:xfrm>
              <a:off x="433470" y="3969636"/>
              <a:ext cx="11372276" cy="543991"/>
              <a:chOff x="433470" y="3969636"/>
              <a:chExt cx="11372276" cy="543991"/>
            </a:xfrm>
          </p:grpSpPr>
          <p:sp>
            <p:nvSpPr>
              <p:cNvPr id="803" name="Google Shape;803;p53"/>
              <p:cNvSpPr/>
              <p:nvPr/>
            </p:nvSpPr>
            <p:spPr>
              <a:xfrm rot="5400000">
                <a:off x="762543" y="4080857"/>
                <a:ext cx="540972" cy="318531"/>
              </a:xfrm>
              <a:prstGeom prst="triangle">
                <a:avLst>
                  <a:gd name="adj" fmla="val 50000"/>
                </a:avLst>
              </a:prstGeom>
              <a:solidFill>
                <a:srgbClr val="F2F77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4" name="Google Shape;804;p53"/>
              <p:cNvSpPr/>
              <p:nvPr/>
            </p:nvSpPr>
            <p:spPr>
              <a:xfrm>
                <a:off x="1347738" y="3991908"/>
                <a:ext cx="10458008" cy="521720"/>
              </a:xfrm>
              <a:prstGeom prst="roundRect">
                <a:avLst>
                  <a:gd name="adj" fmla="val 16667"/>
                </a:avLst>
              </a:prstGeom>
              <a:solidFill>
                <a:srgbClr val="E7E8EB">
                  <a:alpha val="63921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5" name="Google Shape;805;p53"/>
              <p:cNvSpPr/>
              <p:nvPr/>
            </p:nvSpPr>
            <p:spPr>
              <a:xfrm>
                <a:off x="433470" y="3969637"/>
                <a:ext cx="688203" cy="540972"/>
              </a:xfrm>
              <a:prstGeom prst="roundRect">
                <a:avLst>
                  <a:gd name="adj" fmla="val 16667"/>
                </a:avLst>
              </a:prstGeom>
              <a:solidFill>
                <a:srgbClr val="F2F77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806" name="Google Shape;806;p53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473619" y="3943618"/>
              <a:ext cx="593182" cy="59318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07" name="Google Shape;807;p53"/>
          <p:cNvSpPr txBox="1">
            <a:spLocks noGrp="1"/>
          </p:cNvSpPr>
          <p:nvPr>
            <p:ph type="sldNum" idx="12"/>
          </p:nvPr>
        </p:nvSpPr>
        <p:spPr>
          <a:xfrm>
            <a:off x="10972800" y="6564742"/>
            <a:ext cx="1219200" cy="293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365750" bIns="9142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08" name="Google Shape;808;p53"/>
          <p:cNvSpPr txBox="1">
            <a:spLocks noGrp="1"/>
          </p:cNvSpPr>
          <p:nvPr>
            <p:ph type="body" idx="1"/>
          </p:nvPr>
        </p:nvSpPr>
        <p:spPr>
          <a:xfrm>
            <a:off x="-2" y="6564741"/>
            <a:ext cx="10612583" cy="2932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91425" bIns="45700" anchor="ctr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09" name="Google Shape;809;p53"/>
          <p:cNvSpPr txBox="1">
            <a:spLocks noGrp="1"/>
          </p:cNvSpPr>
          <p:nvPr>
            <p:ph type="ctrTitle"/>
          </p:nvPr>
        </p:nvSpPr>
        <p:spPr>
          <a:xfrm>
            <a:off x="0" y="304600"/>
            <a:ext cx="12192000" cy="477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45700" rIns="18287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10" name="Google Shape;810;p53"/>
          <p:cNvSpPr txBox="1">
            <a:spLocks noGrp="1"/>
          </p:cNvSpPr>
          <p:nvPr>
            <p:ph type="subTitle" idx="2"/>
          </p:nvPr>
        </p:nvSpPr>
        <p:spPr>
          <a:xfrm>
            <a:off x="0" y="907537"/>
            <a:ext cx="12192000" cy="8192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182875" bIns="45700" anchor="t" anchorCtr="0"/>
          <a:lstStyle>
            <a:lvl1pPr marR="0" lvl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grpSp>
        <p:nvGrpSpPr>
          <p:cNvPr id="811" name="Google Shape;811;p53"/>
          <p:cNvGrpSpPr/>
          <p:nvPr/>
        </p:nvGrpSpPr>
        <p:grpSpPr>
          <a:xfrm>
            <a:off x="433470" y="2357216"/>
            <a:ext cx="11372276" cy="593182"/>
            <a:chOff x="433470" y="2052416"/>
            <a:chExt cx="11372276" cy="593182"/>
          </a:xfrm>
        </p:grpSpPr>
        <p:sp>
          <p:nvSpPr>
            <p:cNvPr id="812" name="Google Shape;812;p53"/>
            <p:cNvSpPr/>
            <p:nvPr/>
          </p:nvSpPr>
          <p:spPr>
            <a:xfrm>
              <a:off x="1347738" y="2103188"/>
              <a:ext cx="10458008" cy="521720"/>
            </a:xfrm>
            <a:prstGeom prst="roundRect">
              <a:avLst>
                <a:gd name="adj" fmla="val 16667"/>
              </a:avLst>
            </a:prstGeom>
            <a:solidFill>
              <a:srgbClr val="E7E8EB">
                <a:alpha val="63921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3" name="Google Shape;813;p53"/>
            <p:cNvSpPr/>
            <p:nvPr/>
          </p:nvSpPr>
          <p:spPr>
            <a:xfrm>
              <a:off x="433470" y="2080917"/>
              <a:ext cx="688203" cy="540972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4" name="Google Shape;814;p53"/>
            <p:cNvSpPr/>
            <p:nvPr/>
          </p:nvSpPr>
          <p:spPr>
            <a:xfrm rot="5400000">
              <a:off x="762543" y="2192137"/>
              <a:ext cx="540972" cy="318531"/>
            </a:xfrm>
            <a:prstGeom prst="triangle">
              <a:avLst>
                <a:gd name="adj" fmla="val 50000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815" name="Google Shape;815;p53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473619" y="2052416"/>
              <a:ext cx="593182" cy="59318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16" name="Google Shape;816;p53"/>
          <p:cNvGrpSpPr/>
          <p:nvPr/>
        </p:nvGrpSpPr>
        <p:grpSpPr>
          <a:xfrm>
            <a:off x="433470" y="1771664"/>
            <a:ext cx="11372276" cy="593182"/>
            <a:chOff x="433470" y="1428764"/>
            <a:chExt cx="11372276" cy="593182"/>
          </a:xfrm>
        </p:grpSpPr>
        <p:sp>
          <p:nvSpPr>
            <p:cNvPr id="817" name="Google Shape;817;p53"/>
            <p:cNvSpPr/>
            <p:nvPr/>
          </p:nvSpPr>
          <p:spPr>
            <a:xfrm rot="5400000">
              <a:off x="762543" y="1566003"/>
              <a:ext cx="540972" cy="318531"/>
            </a:xfrm>
            <a:prstGeom prst="triangle">
              <a:avLst>
                <a:gd name="adj" fmla="val 50000"/>
              </a:avLst>
            </a:prstGeom>
            <a:solidFill>
              <a:srgbClr val="F2F77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8" name="Google Shape;818;p53"/>
            <p:cNvSpPr/>
            <p:nvPr/>
          </p:nvSpPr>
          <p:spPr>
            <a:xfrm>
              <a:off x="1347738" y="1477054"/>
              <a:ext cx="10458008" cy="521720"/>
            </a:xfrm>
            <a:prstGeom prst="roundRect">
              <a:avLst>
                <a:gd name="adj" fmla="val 16667"/>
              </a:avLst>
            </a:prstGeom>
            <a:solidFill>
              <a:srgbClr val="E7E8EB">
                <a:alpha val="63921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9" name="Google Shape;819;p53"/>
            <p:cNvSpPr/>
            <p:nvPr/>
          </p:nvSpPr>
          <p:spPr>
            <a:xfrm>
              <a:off x="433470" y="1454783"/>
              <a:ext cx="688203" cy="540972"/>
            </a:xfrm>
            <a:prstGeom prst="roundRect">
              <a:avLst>
                <a:gd name="adj" fmla="val 16667"/>
              </a:avLst>
            </a:prstGeom>
            <a:solidFill>
              <a:srgbClr val="F2F77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820" name="Google Shape;820;p53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511719" y="1428764"/>
              <a:ext cx="593182" cy="59318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21" name="Google Shape;821;p53"/>
          <p:cNvGrpSpPr/>
          <p:nvPr/>
        </p:nvGrpSpPr>
        <p:grpSpPr>
          <a:xfrm>
            <a:off x="433470" y="2939756"/>
            <a:ext cx="11372276" cy="593182"/>
            <a:chOff x="433470" y="2673056"/>
            <a:chExt cx="11372276" cy="593182"/>
          </a:xfrm>
        </p:grpSpPr>
        <p:sp>
          <p:nvSpPr>
            <p:cNvPr id="822" name="Google Shape;822;p53"/>
            <p:cNvSpPr/>
            <p:nvPr/>
          </p:nvSpPr>
          <p:spPr>
            <a:xfrm>
              <a:off x="1347738" y="2733060"/>
              <a:ext cx="10458008" cy="521720"/>
            </a:xfrm>
            <a:prstGeom prst="roundRect">
              <a:avLst>
                <a:gd name="adj" fmla="val 16667"/>
              </a:avLst>
            </a:prstGeom>
            <a:solidFill>
              <a:srgbClr val="E7E8EB">
                <a:alpha val="63921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823" name="Google Shape;823;p53"/>
            <p:cNvGrpSpPr/>
            <p:nvPr/>
          </p:nvGrpSpPr>
          <p:grpSpPr>
            <a:xfrm>
              <a:off x="433470" y="2673056"/>
              <a:ext cx="758825" cy="593182"/>
              <a:chOff x="433470" y="2673056"/>
              <a:chExt cx="758825" cy="593182"/>
            </a:xfrm>
          </p:grpSpPr>
          <p:sp>
            <p:nvSpPr>
              <p:cNvPr id="824" name="Google Shape;824;p53"/>
              <p:cNvSpPr/>
              <p:nvPr/>
            </p:nvSpPr>
            <p:spPr>
              <a:xfrm>
                <a:off x="433470" y="2710789"/>
                <a:ext cx="688203" cy="540972"/>
              </a:xfrm>
              <a:prstGeom prst="roundRect">
                <a:avLst>
                  <a:gd name="adj" fmla="val 16667"/>
                </a:avLst>
              </a:prstGeom>
              <a:solidFill>
                <a:srgbClr val="3CA77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5" name="Google Shape;825;p53"/>
              <p:cNvSpPr/>
              <p:nvPr/>
            </p:nvSpPr>
            <p:spPr>
              <a:xfrm rot="5400000">
                <a:off x="762543" y="2822009"/>
                <a:ext cx="540972" cy="318531"/>
              </a:xfrm>
              <a:prstGeom prst="triangle">
                <a:avLst>
                  <a:gd name="adj" fmla="val 50000"/>
                </a:avLst>
              </a:prstGeom>
              <a:solidFill>
                <a:srgbClr val="3CA77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826" name="Google Shape;826;p53"/>
              <p:cNvPicPr preferRelativeResize="0"/>
              <p:nvPr/>
            </p:nvPicPr>
            <p:blipFill rotWithShape="1">
              <a:blip r:embed="rId8">
                <a:alphaModFix/>
              </a:blip>
              <a:srcRect/>
              <a:stretch/>
            </p:blipFill>
            <p:spPr>
              <a:xfrm>
                <a:off x="478510" y="2673056"/>
                <a:ext cx="593182" cy="59318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827" name="Google Shape;827;p53"/>
          <p:cNvGrpSpPr/>
          <p:nvPr/>
        </p:nvGrpSpPr>
        <p:grpSpPr>
          <a:xfrm>
            <a:off x="433470" y="3536937"/>
            <a:ext cx="11372276" cy="593182"/>
            <a:chOff x="433470" y="3308337"/>
            <a:chExt cx="11372276" cy="593182"/>
          </a:xfrm>
        </p:grpSpPr>
        <p:sp>
          <p:nvSpPr>
            <p:cNvPr id="828" name="Google Shape;828;p53"/>
            <p:cNvSpPr/>
            <p:nvPr/>
          </p:nvSpPr>
          <p:spPr>
            <a:xfrm>
              <a:off x="1347738" y="3359194"/>
              <a:ext cx="10458008" cy="521720"/>
            </a:xfrm>
            <a:prstGeom prst="roundRect">
              <a:avLst>
                <a:gd name="adj" fmla="val 16667"/>
              </a:avLst>
            </a:prstGeom>
            <a:solidFill>
              <a:srgbClr val="E7E8EB">
                <a:alpha val="63921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829" name="Google Shape;829;p53"/>
            <p:cNvGrpSpPr/>
            <p:nvPr/>
          </p:nvGrpSpPr>
          <p:grpSpPr>
            <a:xfrm>
              <a:off x="433470" y="3308337"/>
              <a:ext cx="758825" cy="593182"/>
              <a:chOff x="433470" y="3308337"/>
              <a:chExt cx="758825" cy="593182"/>
            </a:xfrm>
          </p:grpSpPr>
          <p:sp>
            <p:nvSpPr>
              <p:cNvPr id="830" name="Google Shape;830;p53"/>
              <p:cNvSpPr/>
              <p:nvPr/>
            </p:nvSpPr>
            <p:spPr>
              <a:xfrm>
                <a:off x="433470" y="3336923"/>
                <a:ext cx="688203" cy="540972"/>
              </a:xfrm>
              <a:prstGeom prst="roundRect">
                <a:avLst>
                  <a:gd name="adj" fmla="val 16667"/>
                </a:avLst>
              </a:prstGeom>
              <a:solidFill>
                <a:srgbClr val="00919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1" name="Google Shape;831;p53"/>
              <p:cNvSpPr/>
              <p:nvPr/>
            </p:nvSpPr>
            <p:spPr>
              <a:xfrm rot="5400000">
                <a:off x="762543" y="3448143"/>
                <a:ext cx="540972" cy="318531"/>
              </a:xfrm>
              <a:prstGeom prst="triangle">
                <a:avLst>
                  <a:gd name="adj" fmla="val 50000"/>
                </a:avLst>
              </a:prstGeom>
              <a:solidFill>
                <a:srgbClr val="00919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832" name="Google Shape;832;p53"/>
              <p:cNvPicPr preferRelativeResize="0"/>
              <p:nvPr/>
            </p:nvPicPr>
            <p:blipFill rotWithShape="1">
              <a:blip r:embed="rId9">
                <a:alphaModFix/>
              </a:blip>
              <a:srcRect/>
              <a:stretch/>
            </p:blipFill>
            <p:spPr>
              <a:xfrm>
                <a:off x="466219" y="3308337"/>
                <a:ext cx="593182" cy="59318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833" name="Google Shape;833;p53"/>
          <p:cNvSpPr txBox="1">
            <a:spLocks noGrp="1"/>
          </p:cNvSpPr>
          <p:nvPr>
            <p:ph type="body" idx="3"/>
          </p:nvPr>
        </p:nvSpPr>
        <p:spPr>
          <a:xfrm>
            <a:off x="0" y="1808049"/>
            <a:ext cx="12192000" cy="506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45900" tIns="45700" rIns="274300" bIns="45700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34" name="Google Shape;834;p53"/>
          <p:cNvSpPr txBox="1">
            <a:spLocks noGrp="1"/>
          </p:cNvSpPr>
          <p:nvPr>
            <p:ph type="body" idx="4"/>
          </p:nvPr>
        </p:nvSpPr>
        <p:spPr>
          <a:xfrm>
            <a:off x="0" y="2406883"/>
            <a:ext cx="12191999" cy="506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45900" tIns="45700" rIns="274300" bIns="45700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35" name="Google Shape;835;p53"/>
          <p:cNvSpPr txBox="1">
            <a:spLocks noGrp="1"/>
          </p:cNvSpPr>
          <p:nvPr>
            <p:ph type="body" idx="5"/>
          </p:nvPr>
        </p:nvSpPr>
        <p:spPr>
          <a:xfrm>
            <a:off x="-3" y="3003747"/>
            <a:ext cx="12192002" cy="506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45900" tIns="45700" rIns="274300" bIns="45700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36" name="Google Shape;836;p53"/>
          <p:cNvSpPr txBox="1">
            <a:spLocks noGrp="1"/>
          </p:cNvSpPr>
          <p:nvPr>
            <p:ph type="body" idx="6"/>
          </p:nvPr>
        </p:nvSpPr>
        <p:spPr>
          <a:xfrm>
            <a:off x="-1" y="3604552"/>
            <a:ext cx="12192002" cy="506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45900" tIns="45700" rIns="274300" bIns="45700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37" name="Google Shape;837;p53"/>
          <p:cNvSpPr txBox="1">
            <a:spLocks noGrp="1"/>
          </p:cNvSpPr>
          <p:nvPr>
            <p:ph type="body" idx="7"/>
          </p:nvPr>
        </p:nvSpPr>
        <p:spPr>
          <a:xfrm>
            <a:off x="0" y="4181839"/>
            <a:ext cx="12192000" cy="506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45900" tIns="45700" rIns="274300" bIns="45700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38" name="Google Shape;838;p53"/>
          <p:cNvSpPr txBox="1">
            <a:spLocks noGrp="1"/>
          </p:cNvSpPr>
          <p:nvPr>
            <p:ph type="body" idx="8"/>
          </p:nvPr>
        </p:nvSpPr>
        <p:spPr>
          <a:xfrm>
            <a:off x="0" y="4791178"/>
            <a:ext cx="12192000" cy="506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45900" tIns="45700" rIns="274300" bIns="45700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39" name="Google Shape;839;p53"/>
          <p:cNvSpPr txBox="1">
            <a:spLocks noGrp="1"/>
          </p:cNvSpPr>
          <p:nvPr>
            <p:ph type="body" idx="9"/>
          </p:nvPr>
        </p:nvSpPr>
        <p:spPr>
          <a:xfrm>
            <a:off x="0" y="5365577"/>
            <a:ext cx="12192000" cy="506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45900" tIns="45700" rIns="274300" bIns="45700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40" name="Google Shape;840;p53"/>
          <p:cNvSpPr txBox="1">
            <a:spLocks noGrp="1"/>
          </p:cNvSpPr>
          <p:nvPr>
            <p:ph type="body" idx="13"/>
          </p:nvPr>
        </p:nvSpPr>
        <p:spPr>
          <a:xfrm>
            <a:off x="-2" y="5974932"/>
            <a:ext cx="12192000" cy="506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45900" tIns="45700" rIns="274300" bIns="45700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ed 1–3 (Green) 1 Line Subhead">
  <p:cSld name="Numbered 1–3 (Green) 1 Line Subhead">
    <p:spTree>
      <p:nvGrpSpPr>
        <p:cNvPr id="1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p55"/>
          <p:cNvSpPr txBox="1">
            <a:spLocks noGrp="1"/>
          </p:cNvSpPr>
          <p:nvPr>
            <p:ph type="sldNum" idx="12"/>
          </p:nvPr>
        </p:nvSpPr>
        <p:spPr>
          <a:xfrm>
            <a:off x="10972800" y="6564742"/>
            <a:ext cx="1219200" cy="293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365750" bIns="9142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46" name="Google Shape;846;p55"/>
          <p:cNvSpPr txBox="1">
            <a:spLocks noGrp="1"/>
          </p:cNvSpPr>
          <p:nvPr>
            <p:ph type="body" idx="1"/>
          </p:nvPr>
        </p:nvSpPr>
        <p:spPr>
          <a:xfrm>
            <a:off x="-2" y="6564741"/>
            <a:ext cx="10612583" cy="2932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91425" bIns="45700" anchor="ctr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47" name="Google Shape;847;p55"/>
          <p:cNvSpPr txBox="1">
            <a:spLocks noGrp="1"/>
          </p:cNvSpPr>
          <p:nvPr>
            <p:ph type="ctrTitle"/>
          </p:nvPr>
        </p:nvSpPr>
        <p:spPr>
          <a:xfrm>
            <a:off x="0" y="304600"/>
            <a:ext cx="12192000" cy="477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45700" rIns="18287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48" name="Google Shape;848;p55"/>
          <p:cNvSpPr txBox="1">
            <a:spLocks noGrp="1"/>
          </p:cNvSpPr>
          <p:nvPr>
            <p:ph type="subTitle" idx="2"/>
          </p:nvPr>
        </p:nvSpPr>
        <p:spPr>
          <a:xfrm>
            <a:off x="0" y="884164"/>
            <a:ext cx="12192000" cy="477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182875" bIns="45700" anchor="t" anchorCtr="0"/>
          <a:lstStyle>
            <a:lvl1pPr marR="0" lvl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grpSp>
        <p:nvGrpSpPr>
          <p:cNvPr id="849" name="Google Shape;849;p55"/>
          <p:cNvGrpSpPr/>
          <p:nvPr/>
        </p:nvGrpSpPr>
        <p:grpSpPr>
          <a:xfrm>
            <a:off x="471922" y="1595784"/>
            <a:ext cx="11110478" cy="4564449"/>
            <a:chOff x="471922" y="1735484"/>
            <a:chExt cx="11110478" cy="4564449"/>
          </a:xfrm>
        </p:grpSpPr>
        <p:grpSp>
          <p:nvGrpSpPr>
            <p:cNvPr id="850" name="Google Shape;850;p55"/>
            <p:cNvGrpSpPr/>
            <p:nvPr/>
          </p:nvGrpSpPr>
          <p:grpSpPr>
            <a:xfrm>
              <a:off x="4309498" y="1748184"/>
              <a:ext cx="3545188" cy="4551016"/>
              <a:chOff x="4309498" y="1748184"/>
              <a:chExt cx="3545188" cy="4551016"/>
            </a:xfrm>
          </p:grpSpPr>
          <p:grpSp>
            <p:nvGrpSpPr>
              <p:cNvPr id="851" name="Google Shape;851;p55"/>
              <p:cNvGrpSpPr/>
              <p:nvPr/>
            </p:nvGrpSpPr>
            <p:grpSpPr>
              <a:xfrm>
                <a:off x="4309498" y="1790439"/>
                <a:ext cx="3545188" cy="4508761"/>
                <a:chOff x="4309498" y="1790439"/>
                <a:chExt cx="3545188" cy="4508761"/>
              </a:xfrm>
            </p:grpSpPr>
            <p:grpSp>
              <p:nvGrpSpPr>
                <p:cNvPr id="852" name="Google Shape;852;p55"/>
                <p:cNvGrpSpPr/>
                <p:nvPr/>
              </p:nvGrpSpPr>
              <p:grpSpPr>
                <a:xfrm>
                  <a:off x="4309498" y="1790439"/>
                  <a:ext cx="762285" cy="719798"/>
                  <a:chOff x="4131625" y="1815836"/>
                  <a:chExt cx="762285" cy="719798"/>
                </a:xfrm>
              </p:grpSpPr>
              <p:sp>
                <p:nvSpPr>
                  <p:cNvPr id="853" name="Google Shape;853;p55"/>
                  <p:cNvSpPr/>
                  <p:nvPr/>
                </p:nvSpPr>
                <p:spPr>
                  <a:xfrm rot="10800000">
                    <a:off x="4242282" y="2217103"/>
                    <a:ext cx="540972" cy="318531"/>
                  </a:xfrm>
                  <a:prstGeom prst="triangle">
                    <a:avLst>
                      <a:gd name="adj" fmla="val 50000"/>
                    </a:avLst>
                  </a:prstGeom>
                  <a:solidFill>
                    <a:srgbClr val="AFCA5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lt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54" name="Google Shape;854;p55"/>
                  <p:cNvSpPr/>
                  <p:nvPr/>
                </p:nvSpPr>
                <p:spPr>
                  <a:xfrm>
                    <a:off x="4131625" y="1815836"/>
                    <a:ext cx="762285" cy="639396"/>
                  </a:xfrm>
                  <a:prstGeom prst="roundRect">
                    <a:avLst>
                      <a:gd name="adj" fmla="val 16667"/>
                    </a:avLst>
                  </a:prstGeom>
                  <a:solidFill>
                    <a:srgbClr val="AFCA5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lt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855" name="Google Shape;855;p55"/>
                <p:cNvSpPr/>
                <p:nvPr/>
              </p:nvSpPr>
              <p:spPr>
                <a:xfrm flipH="1">
                  <a:off x="4673075" y="2628187"/>
                  <a:ext cx="3181611" cy="3671013"/>
                </a:xfrm>
                <a:prstGeom prst="round2DiagRect">
                  <a:avLst>
                    <a:gd name="adj1" fmla="val 16667"/>
                    <a:gd name="adj2" fmla="val 0"/>
                  </a:avLst>
                </a:prstGeom>
                <a:solidFill>
                  <a:srgbClr val="EDEDED">
                    <a:alpha val="63921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pic>
            <p:nvPicPr>
              <p:cNvPr id="856" name="Google Shape;856;p55"/>
              <p:cNvPicPr preferRelativeResize="0"/>
              <p:nvPr/>
            </p:nvPicPr>
            <p:blipFill rotWithShape="1">
              <a:blip r:embed="rId2">
                <a:alphaModFix/>
              </a:blip>
              <a:srcRect/>
              <a:stretch/>
            </p:blipFill>
            <p:spPr>
              <a:xfrm>
                <a:off x="4329663" y="1748184"/>
                <a:ext cx="698500" cy="6985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857" name="Google Shape;857;p55"/>
            <p:cNvGrpSpPr/>
            <p:nvPr/>
          </p:nvGrpSpPr>
          <p:grpSpPr>
            <a:xfrm>
              <a:off x="8058846" y="1741638"/>
              <a:ext cx="3523554" cy="4558295"/>
              <a:chOff x="8058846" y="1741638"/>
              <a:chExt cx="3523554" cy="4558295"/>
            </a:xfrm>
          </p:grpSpPr>
          <p:sp>
            <p:nvSpPr>
              <p:cNvPr id="858" name="Google Shape;858;p55"/>
              <p:cNvSpPr/>
              <p:nvPr/>
            </p:nvSpPr>
            <p:spPr>
              <a:xfrm flipH="1">
                <a:off x="8400789" y="2628920"/>
                <a:ext cx="3181611" cy="3671013"/>
              </a:xfrm>
              <a:prstGeom prst="round2DiagRect">
                <a:avLst>
                  <a:gd name="adj1" fmla="val 16667"/>
                  <a:gd name="adj2" fmla="val 0"/>
                </a:avLst>
              </a:prstGeom>
              <a:solidFill>
                <a:srgbClr val="EDEDED">
                  <a:alpha val="63921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859" name="Google Shape;859;p55"/>
              <p:cNvGrpSpPr/>
              <p:nvPr/>
            </p:nvGrpSpPr>
            <p:grpSpPr>
              <a:xfrm>
                <a:off x="8058846" y="1741638"/>
                <a:ext cx="762285" cy="753965"/>
                <a:chOff x="8058846" y="1741638"/>
                <a:chExt cx="762285" cy="753965"/>
              </a:xfrm>
            </p:grpSpPr>
            <p:grpSp>
              <p:nvGrpSpPr>
                <p:cNvPr id="860" name="Google Shape;860;p55"/>
                <p:cNvGrpSpPr/>
                <p:nvPr/>
              </p:nvGrpSpPr>
              <p:grpSpPr>
                <a:xfrm>
                  <a:off x="8058846" y="1775805"/>
                  <a:ext cx="762285" cy="719798"/>
                  <a:chOff x="4131625" y="1815836"/>
                  <a:chExt cx="762285" cy="719798"/>
                </a:xfrm>
              </p:grpSpPr>
              <p:sp>
                <p:nvSpPr>
                  <p:cNvPr id="861" name="Google Shape;861;p55"/>
                  <p:cNvSpPr/>
                  <p:nvPr/>
                </p:nvSpPr>
                <p:spPr>
                  <a:xfrm rot="10800000">
                    <a:off x="4242282" y="2217103"/>
                    <a:ext cx="540972" cy="318531"/>
                  </a:xfrm>
                  <a:prstGeom prst="triangle">
                    <a:avLst>
                      <a:gd name="adj" fmla="val 50000"/>
                    </a:avLst>
                  </a:prstGeom>
                  <a:solidFill>
                    <a:srgbClr val="009193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lt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62" name="Google Shape;862;p55"/>
                  <p:cNvSpPr/>
                  <p:nvPr/>
                </p:nvSpPr>
                <p:spPr>
                  <a:xfrm>
                    <a:off x="4131625" y="1815836"/>
                    <a:ext cx="762285" cy="639396"/>
                  </a:xfrm>
                  <a:prstGeom prst="roundRect">
                    <a:avLst>
                      <a:gd name="adj" fmla="val 16667"/>
                    </a:avLst>
                  </a:prstGeom>
                  <a:solidFill>
                    <a:srgbClr val="009193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lt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pic>
              <p:nvPicPr>
                <p:cNvPr id="863" name="Google Shape;863;p55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/>
                <a:stretch/>
              </p:blipFill>
              <p:spPr>
                <a:xfrm>
                  <a:off x="8090738" y="1741638"/>
                  <a:ext cx="698500" cy="6985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grpSp>
          <p:nvGrpSpPr>
            <p:cNvPr id="864" name="Google Shape;864;p55"/>
            <p:cNvGrpSpPr/>
            <p:nvPr/>
          </p:nvGrpSpPr>
          <p:grpSpPr>
            <a:xfrm>
              <a:off x="471922" y="1735484"/>
              <a:ext cx="3548899" cy="4549621"/>
              <a:chOff x="471922" y="1735484"/>
              <a:chExt cx="3548899" cy="4549621"/>
            </a:xfrm>
          </p:grpSpPr>
          <p:sp>
            <p:nvSpPr>
              <p:cNvPr id="865" name="Google Shape;865;p55"/>
              <p:cNvSpPr/>
              <p:nvPr/>
            </p:nvSpPr>
            <p:spPr>
              <a:xfrm flipH="1">
                <a:off x="839210" y="2614092"/>
                <a:ext cx="3181611" cy="3671013"/>
              </a:xfrm>
              <a:prstGeom prst="round2DiagRect">
                <a:avLst>
                  <a:gd name="adj1" fmla="val 16667"/>
                  <a:gd name="adj2" fmla="val 0"/>
                </a:avLst>
              </a:prstGeom>
              <a:solidFill>
                <a:srgbClr val="EDEDED">
                  <a:alpha val="63921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866" name="Google Shape;866;p55"/>
              <p:cNvGrpSpPr/>
              <p:nvPr/>
            </p:nvGrpSpPr>
            <p:grpSpPr>
              <a:xfrm>
                <a:off x="471922" y="1790440"/>
                <a:ext cx="762285" cy="719798"/>
                <a:chOff x="4131625" y="1815836"/>
                <a:chExt cx="762285" cy="719798"/>
              </a:xfrm>
            </p:grpSpPr>
            <p:sp>
              <p:nvSpPr>
                <p:cNvPr id="867" name="Google Shape;867;p55"/>
                <p:cNvSpPr/>
                <p:nvPr/>
              </p:nvSpPr>
              <p:spPr>
                <a:xfrm rot="10800000">
                  <a:off x="4242282" y="2217103"/>
                  <a:ext cx="540972" cy="318531"/>
                </a:xfrm>
                <a:prstGeom prst="triangle">
                  <a:avLst>
                    <a:gd name="adj" fmla="val 50000"/>
                  </a:avLst>
                </a:prstGeom>
                <a:solidFill>
                  <a:srgbClr val="F2F77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68" name="Google Shape;868;p55"/>
                <p:cNvSpPr/>
                <p:nvPr/>
              </p:nvSpPr>
              <p:spPr>
                <a:xfrm>
                  <a:off x="4131625" y="1815836"/>
                  <a:ext cx="762285" cy="639396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2F77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pic>
            <p:nvPicPr>
              <p:cNvPr id="869" name="Google Shape;869;p55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573807" y="1735484"/>
                <a:ext cx="698500" cy="6985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870" name="Google Shape;870;p55"/>
          <p:cNvSpPr txBox="1">
            <a:spLocks noGrp="1"/>
          </p:cNvSpPr>
          <p:nvPr>
            <p:ph type="body" idx="3"/>
          </p:nvPr>
        </p:nvSpPr>
        <p:spPr>
          <a:xfrm>
            <a:off x="825356" y="2495534"/>
            <a:ext cx="3181611" cy="36569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71" name="Google Shape;871;p55"/>
          <p:cNvSpPr txBox="1">
            <a:spLocks noGrp="1"/>
          </p:cNvSpPr>
          <p:nvPr>
            <p:ph type="body" idx="4"/>
          </p:nvPr>
        </p:nvSpPr>
        <p:spPr>
          <a:xfrm>
            <a:off x="4659221" y="2495534"/>
            <a:ext cx="3181611" cy="36569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72" name="Google Shape;872;p55"/>
          <p:cNvSpPr txBox="1">
            <a:spLocks noGrp="1"/>
          </p:cNvSpPr>
          <p:nvPr>
            <p:ph type="body" idx="5"/>
          </p:nvPr>
        </p:nvSpPr>
        <p:spPr>
          <a:xfrm>
            <a:off x="8400788" y="2495534"/>
            <a:ext cx="3181611" cy="36569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ed 1–3 (Green) 2 Line Subhead">
  <p:cSld name="Numbered 1–3 (Green) 2 Line Subhead">
    <p:spTree>
      <p:nvGrpSpPr>
        <p:cNvPr id="1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p56"/>
          <p:cNvSpPr txBox="1">
            <a:spLocks noGrp="1"/>
          </p:cNvSpPr>
          <p:nvPr>
            <p:ph type="sldNum" idx="12"/>
          </p:nvPr>
        </p:nvSpPr>
        <p:spPr>
          <a:xfrm>
            <a:off x="10972800" y="6564742"/>
            <a:ext cx="1219200" cy="293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365750" bIns="9142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75" name="Google Shape;875;p56"/>
          <p:cNvSpPr txBox="1">
            <a:spLocks noGrp="1"/>
          </p:cNvSpPr>
          <p:nvPr>
            <p:ph type="body" idx="1"/>
          </p:nvPr>
        </p:nvSpPr>
        <p:spPr>
          <a:xfrm>
            <a:off x="-2" y="6564741"/>
            <a:ext cx="10612583" cy="2932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91425" bIns="45700" anchor="ctr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76" name="Google Shape;876;p56"/>
          <p:cNvSpPr txBox="1">
            <a:spLocks noGrp="1"/>
          </p:cNvSpPr>
          <p:nvPr>
            <p:ph type="ctrTitle"/>
          </p:nvPr>
        </p:nvSpPr>
        <p:spPr>
          <a:xfrm>
            <a:off x="0" y="304600"/>
            <a:ext cx="12192000" cy="477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45700" rIns="18287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77" name="Google Shape;877;p56"/>
          <p:cNvSpPr txBox="1">
            <a:spLocks noGrp="1"/>
          </p:cNvSpPr>
          <p:nvPr>
            <p:ph type="subTitle" idx="2"/>
          </p:nvPr>
        </p:nvSpPr>
        <p:spPr>
          <a:xfrm>
            <a:off x="0" y="884164"/>
            <a:ext cx="12192000" cy="952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182875" bIns="45700" anchor="t" anchorCtr="0"/>
          <a:lstStyle>
            <a:lvl1pPr marR="0" lvl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grpSp>
        <p:nvGrpSpPr>
          <p:cNvPr id="878" name="Google Shape;878;p56"/>
          <p:cNvGrpSpPr/>
          <p:nvPr/>
        </p:nvGrpSpPr>
        <p:grpSpPr>
          <a:xfrm>
            <a:off x="471922" y="1824384"/>
            <a:ext cx="11110478" cy="4564449"/>
            <a:chOff x="471922" y="1735484"/>
            <a:chExt cx="11110478" cy="4564449"/>
          </a:xfrm>
        </p:grpSpPr>
        <p:grpSp>
          <p:nvGrpSpPr>
            <p:cNvPr id="879" name="Google Shape;879;p56"/>
            <p:cNvGrpSpPr/>
            <p:nvPr/>
          </p:nvGrpSpPr>
          <p:grpSpPr>
            <a:xfrm>
              <a:off x="4309498" y="1748184"/>
              <a:ext cx="3545188" cy="4551016"/>
              <a:chOff x="4309498" y="1748184"/>
              <a:chExt cx="3545188" cy="4551016"/>
            </a:xfrm>
          </p:grpSpPr>
          <p:grpSp>
            <p:nvGrpSpPr>
              <p:cNvPr id="880" name="Google Shape;880;p56"/>
              <p:cNvGrpSpPr/>
              <p:nvPr/>
            </p:nvGrpSpPr>
            <p:grpSpPr>
              <a:xfrm>
                <a:off x="4309498" y="1790439"/>
                <a:ext cx="3545188" cy="4508761"/>
                <a:chOff x="4309498" y="1790439"/>
                <a:chExt cx="3545188" cy="4508761"/>
              </a:xfrm>
            </p:grpSpPr>
            <p:grpSp>
              <p:nvGrpSpPr>
                <p:cNvPr id="881" name="Google Shape;881;p56"/>
                <p:cNvGrpSpPr/>
                <p:nvPr/>
              </p:nvGrpSpPr>
              <p:grpSpPr>
                <a:xfrm>
                  <a:off x="4309498" y="1790439"/>
                  <a:ext cx="762285" cy="719798"/>
                  <a:chOff x="4131625" y="1815836"/>
                  <a:chExt cx="762285" cy="719798"/>
                </a:xfrm>
              </p:grpSpPr>
              <p:sp>
                <p:nvSpPr>
                  <p:cNvPr id="882" name="Google Shape;882;p56"/>
                  <p:cNvSpPr/>
                  <p:nvPr/>
                </p:nvSpPr>
                <p:spPr>
                  <a:xfrm rot="10800000">
                    <a:off x="4242282" y="2217103"/>
                    <a:ext cx="540972" cy="318531"/>
                  </a:xfrm>
                  <a:prstGeom prst="triangle">
                    <a:avLst>
                      <a:gd name="adj" fmla="val 50000"/>
                    </a:avLst>
                  </a:prstGeom>
                  <a:solidFill>
                    <a:srgbClr val="AFCA5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lt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83" name="Google Shape;883;p56"/>
                  <p:cNvSpPr/>
                  <p:nvPr/>
                </p:nvSpPr>
                <p:spPr>
                  <a:xfrm>
                    <a:off x="4131625" y="1815836"/>
                    <a:ext cx="762285" cy="639396"/>
                  </a:xfrm>
                  <a:prstGeom prst="roundRect">
                    <a:avLst>
                      <a:gd name="adj" fmla="val 16667"/>
                    </a:avLst>
                  </a:prstGeom>
                  <a:solidFill>
                    <a:srgbClr val="AFCA5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lt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884" name="Google Shape;884;p56"/>
                <p:cNvSpPr/>
                <p:nvPr/>
              </p:nvSpPr>
              <p:spPr>
                <a:xfrm flipH="1">
                  <a:off x="4673075" y="2628187"/>
                  <a:ext cx="3181611" cy="3671013"/>
                </a:xfrm>
                <a:prstGeom prst="round2DiagRect">
                  <a:avLst>
                    <a:gd name="adj1" fmla="val 16667"/>
                    <a:gd name="adj2" fmla="val 0"/>
                  </a:avLst>
                </a:prstGeom>
                <a:solidFill>
                  <a:srgbClr val="EDEDED">
                    <a:alpha val="63921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pic>
            <p:nvPicPr>
              <p:cNvPr id="885" name="Google Shape;885;p56"/>
              <p:cNvPicPr preferRelativeResize="0"/>
              <p:nvPr/>
            </p:nvPicPr>
            <p:blipFill rotWithShape="1">
              <a:blip r:embed="rId2">
                <a:alphaModFix/>
              </a:blip>
              <a:srcRect/>
              <a:stretch/>
            </p:blipFill>
            <p:spPr>
              <a:xfrm>
                <a:off x="4329663" y="1748184"/>
                <a:ext cx="698500" cy="6985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886" name="Google Shape;886;p56"/>
            <p:cNvGrpSpPr/>
            <p:nvPr/>
          </p:nvGrpSpPr>
          <p:grpSpPr>
            <a:xfrm>
              <a:off x="8058846" y="1741638"/>
              <a:ext cx="3523554" cy="4558295"/>
              <a:chOff x="8058846" y="1741638"/>
              <a:chExt cx="3523554" cy="4558295"/>
            </a:xfrm>
          </p:grpSpPr>
          <p:sp>
            <p:nvSpPr>
              <p:cNvPr id="887" name="Google Shape;887;p56"/>
              <p:cNvSpPr/>
              <p:nvPr/>
            </p:nvSpPr>
            <p:spPr>
              <a:xfrm flipH="1">
                <a:off x="8400789" y="2628920"/>
                <a:ext cx="3181611" cy="3671013"/>
              </a:xfrm>
              <a:prstGeom prst="round2DiagRect">
                <a:avLst>
                  <a:gd name="adj1" fmla="val 16667"/>
                  <a:gd name="adj2" fmla="val 0"/>
                </a:avLst>
              </a:prstGeom>
              <a:solidFill>
                <a:srgbClr val="EDEDED">
                  <a:alpha val="63921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888" name="Google Shape;888;p56"/>
              <p:cNvGrpSpPr/>
              <p:nvPr/>
            </p:nvGrpSpPr>
            <p:grpSpPr>
              <a:xfrm>
                <a:off x="8058846" y="1741638"/>
                <a:ext cx="762285" cy="753965"/>
                <a:chOff x="8058846" y="1741638"/>
                <a:chExt cx="762285" cy="753965"/>
              </a:xfrm>
            </p:grpSpPr>
            <p:grpSp>
              <p:nvGrpSpPr>
                <p:cNvPr id="889" name="Google Shape;889;p56"/>
                <p:cNvGrpSpPr/>
                <p:nvPr/>
              </p:nvGrpSpPr>
              <p:grpSpPr>
                <a:xfrm>
                  <a:off x="8058846" y="1775805"/>
                  <a:ext cx="762285" cy="719798"/>
                  <a:chOff x="4131625" y="1815836"/>
                  <a:chExt cx="762285" cy="719798"/>
                </a:xfrm>
              </p:grpSpPr>
              <p:sp>
                <p:nvSpPr>
                  <p:cNvPr id="890" name="Google Shape;890;p56"/>
                  <p:cNvSpPr/>
                  <p:nvPr/>
                </p:nvSpPr>
                <p:spPr>
                  <a:xfrm rot="10800000">
                    <a:off x="4242282" y="2217103"/>
                    <a:ext cx="540972" cy="318531"/>
                  </a:xfrm>
                  <a:prstGeom prst="triangle">
                    <a:avLst>
                      <a:gd name="adj" fmla="val 50000"/>
                    </a:avLst>
                  </a:prstGeom>
                  <a:solidFill>
                    <a:srgbClr val="009193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lt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91" name="Google Shape;891;p56"/>
                  <p:cNvSpPr/>
                  <p:nvPr/>
                </p:nvSpPr>
                <p:spPr>
                  <a:xfrm>
                    <a:off x="4131625" y="1815836"/>
                    <a:ext cx="762285" cy="639396"/>
                  </a:xfrm>
                  <a:prstGeom prst="roundRect">
                    <a:avLst>
                      <a:gd name="adj" fmla="val 16667"/>
                    </a:avLst>
                  </a:prstGeom>
                  <a:solidFill>
                    <a:srgbClr val="009193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lt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pic>
              <p:nvPicPr>
                <p:cNvPr id="892" name="Google Shape;892;p56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/>
                <a:stretch/>
              </p:blipFill>
              <p:spPr>
                <a:xfrm>
                  <a:off x="8090738" y="1741638"/>
                  <a:ext cx="698500" cy="6985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grpSp>
          <p:nvGrpSpPr>
            <p:cNvPr id="893" name="Google Shape;893;p56"/>
            <p:cNvGrpSpPr/>
            <p:nvPr/>
          </p:nvGrpSpPr>
          <p:grpSpPr>
            <a:xfrm>
              <a:off x="471922" y="1735484"/>
              <a:ext cx="3548899" cy="4549621"/>
              <a:chOff x="471922" y="1735484"/>
              <a:chExt cx="3548899" cy="4549621"/>
            </a:xfrm>
          </p:grpSpPr>
          <p:sp>
            <p:nvSpPr>
              <p:cNvPr id="894" name="Google Shape;894;p56"/>
              <p:cNvSpPr/>
              <p:nvPr/>
            </p:nvSpPr>
            <p:spPr>
              <a:xfrm flipH="1">
                <a:off x="839210" y="2614092"/>
                <a:ext cx="3181611" cy="3671013"/>
              </a:xfrm>
              <a:prstGeom prst="round2DiagRect">
                <a:avLst>
                  <a:gd name="adj1" fmla="val 16667"/>
                  <a:gd name="adj2" fmla="val 0"/>
                </a:avLst>
              </a:prstGeom>
              <a:solidFill>
                <a:srgbClr val="EDEDED">
                  <a:alpha val="63921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895" name="Google Shape;895;p56"/>
              <p:cNvGrpSpPr/>
              <p:nvPr/>
            </p:nvGrpSpPr>
            <p:grpSpPr>
              <a:xfrm>
                <a:off x="471922" y="1790440"/>
                <a:ext cx="762285" cy="719798"/>
                <a:chOff x="4131625" y="1815836"/>
                <a:chExt cx="762285" cy="719798"/>
              </a:xfrm>
            </p:grpSpPr>
            <p:sp>
              <p:nvSpPr>
                <p:cNvPr id="896" name="Google Shape;896;p56"/>
                <p:cNvSpPr/>
                <p:nvPr/>
              </p:nvSpPr>
              <p:spPr>
                <a:xfrm rot="10800000">
                  <a:off x="4242282" y="2217103"/>
                  <a:ext cx="540972" cy="318531"/>
                </a:xfrm>
                <a:prstGeom prst="triangle">
                  <a:avLst>
                    <a:gd name="adj" fmla="val 50000"/>
                  </a:avLst>
                </a:prstGeom>
                <a:solidFill>
                  <a:srgbClr val="F2F77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97" name="Google Shape;897;p56"/>
                <p:cNvSpPr/>
                <p:nvPr/>
              </p:nvSpPr>
              <p:spPr>
                <a:xfrm>
                  <a:off x="4131625" y="1815836"/>
                  <a:ext cx="762285" cy="639396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2F77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pic>
            <p:nvPicPr>
              <p:cNvPr id="898" name="Google Shape;898;p56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573807" y="1735484"/>
                <a:ext cx="698500" cy="6985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899" name="Google Shape;899;p56"/>
          <p:cNvSpPr txBox="1">
            <a:spLocks noGrp="1"/>
          </p:cNvSpPr>
          <p:nvPr>
            <p:ph type="body" idx="3"/>
          </p:nvPr>
        </p:nvSpPr>
        <p:spPr>
          <a:xfrm>
            <a:off x="853064" y="2709472"/>
            <a:ext cx="3181611" cy="36569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00" name="Google Shape;900;p56"/>
          <p:cNvSpPr txBox="1">
            <a:spLocks noGrp="1"/>
          </p:cNvSpPr>
          <p:nvPr>
            <p:ph type="body" idx="4"/>
          </p:nvPr>
        </p:nvSpPr>
        <p:spPr>
          <a:xfrm>
            <a:off x="4686929" y="2709472"/>
            <a:ext cx="3181611" cy="36569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01" name="Google Shape;901;p56"/>
          <p:cNvSpPr txBox="1">
            <a:spLocks noGrp="1"/>
          </p:cNvSpPr>
          <p:nvPr>
            <p:ph type="body" idx="5"/>
          </p:nvPr>
        </p:nvSpPr>
        <p:spPr>
          <a:xfrm>
            <a:off x="8393981" y="2722896"/>
            <a:ext cx="3181611" cy="36569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ybersecurity ">
  <p:cSld name="Cybersecurity 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>
            <a:spLocks noGrp="1"/>
          </p:cNvSpPr>
          <p:nvPr>
            <p:ph type="ctrTitle"/>
          </p:nvPr>
        </p:nvSpPr>
        <p:spPr>
          <a:xfrm>
            <a:off x="0" y="2493817"/>
            <a:ext cx="12192000" cy="1925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31900" tIns="45700" rIns="182875" bIns="45700" anchor="t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subTitle" idx="1"/>
          </p:nvPr>
        </p:nvSpPr>
        <p:spPr>
          <a:xfrm>
            <a:off x="2175163" y="4696691"/>
            <a:ext cx="10016837" cy="387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731500" bIns="45700" anchor="ctr" anchorCtr="0"/>
          <a:lstStyle>
            <a:lvl1pPr marR="0" lvl="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" name="Google Shape;34;p5"/>
          <p:cNvSpPr txBox="1"/>
          <p:nvPr/>
        </p:nvSpPr>
        <p:spPr>
          <a:xfrm>
            <a:off x="6539346" y="5361558"/>
            <a:ext cx="360218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0" bIns="45700" anchor="t" anchorCtr="0">
            <a:noAutofit/>
          </a:bodyPr>
          <a:lstStyle/>
          <a:p>
            <a:pPr marL="457200" marR="0" lvl="1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Cybersecurity</a:t>
            </a:r>
            <a:endParaRPr sz="24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" name="Google Shape;35;p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08823" y="1636855"/>
            <a:ext cx="2973468" cy="2211746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5"/>
          <p:cNvSpPr txBox="1">
            <a:spLocks noGrp="1"/>
          </p:cNvSpPr>
          <p:nvPr>
            <p:ph type="body" idx="2"/>
          </p:nvPr>
        </p:nvSpPr>
        <p:spPr>
          <a:xfrm>
            <a:off x="424070" y="5823223"/>
            <a:ext cx="11381534" cy="654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1645900" bIns="45700" anchor="t" anchorCtr="0"/>
          <a:lstStyle>
            <a:lvl1pPr marL="457200" marR="0" lvl="0" indent="-22860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Only">
  <p:cSld name="Text 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sldNum" idx="12"/>
          </p:nvPr>
        </p:nvSpPr>
        <p:spPr>
          <a:xfrm>
            <a:off x="10972800" y="6564742"/>
            <a:ext cx="1219200" cy="293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365750" bIns="9142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-2" y="6564741"/>
            <a:ext cx="10612583" cy="2932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91425" bIns="45700" anchor="ctr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2"/>
          </p:nvPr>
        </p:nvSpPr>
        <p:spPr>
          <a:xfrm>
            <a:off x="0" y="1863494"/>
            <a:ext cx="12192000" cy="4543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45700" rIns="457200" bIns="45700" anchor="t" anchorCtr="0"/>
          <a:lstStyle>
            <a:lvl1pPr marL="457200" marR="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ctrTitle"/>
          </p:nvPr>
        </p:nvSpPr>
        <p:spPr>
          <a:xfrm>
            <a:off x="0" y="304600"/>
            <a:ext cx="12192000" cy="477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45700" rIns="18287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subTitle" idx="3"/>
          </p:nvPr>
        </p:nvSpPr>
        <p:spPr>
          <a:xfrm>
            <a:off x="0" y="884164"/>
            <a:ext cx="12192000" cy="877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182875" bIns="45700" anchor="t" anchorCtr="0"/>
          <a:lstStyle>
            <a:lvl1pPr marR="0" lvl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section Slide">
  <p:cSld name="Subsection Slide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 txBox="1">
            <a:spLocks noGrp="1"/>
          </p:cNvSpPr>
          <p:nvPr>
            <p:ph type="title"/>
          </p:nvPr>
        </p:nvSpPr>
        <p:spPr>
          <a:xfrm>
            <a:off x="381000" y="361950"/>
            <a:ext cx="11430000" cy="6134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sldNum" idx="12"/>
          </p:nvPr>
        </p:nvSpPr>
        <p:spPr>
          <a:xfrm>
            <a:off x="10972800" y="6564742"/>
            <a:ext cx="1219200" cy="293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365750" bIns="9142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body" idx="1"/>
          </p:nvPr>
        </p:nvSpPr>
        <p:spPr>
          <a:xfrm>
            <a:off x="-2" y="6564741"/>
            <a:ext cx="10612583" cy="2932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91425" bIns="45700" anchor="ctr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Only">
  <p:cSld name="Text 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>
            <a:spLocks noGrp="1"/>
          </p:cNvSpPr>
          <p:nvPr>
            <p:ph type="sldNum" idx="12"/>
          </p:nvPr>
        </p:nvSpPr>
        <p:spPr>
          <a:xfrm>
            <a:off x="10972800" y="6564742"/>
            <a:ext cx="1219200" cy="293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365750" bIns="9142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4" name="Google Shape;54;p10"/>
          <p:cNvSpPr txBox="1">
            <a:spLocks noGrp="1"/>
          </p:cNvSpPr>
          <p:nvPr>
            <p:ph type="body" idx="1"/>
          </p:nvPr>
        </p:nvSpPr>
        <p:spPr>
          <a:xfrm>
            <a:off x="-2" y="6564741"/>
            <a:ext cx="10612583" cy="2932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91425" bIns="45700" anchor="ctr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Google Shape;55;p10"/>
          <p:cNvSpPr txBox="1">
            <a:spLocks noGrp="1"/>
          </p:cNvSpPr>
          <p:nvPr>
            <p:ph type="body" idx="2"/>
          </p:nvPr>
        </p:nvSpPr>
        <p:spPr>
          <a:xfrm>
            <a:off x="0" y="1863494"/>
            <a:ext cx="12192000" cy="4543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45700" rIns="457200" bIns="45700" anchor="t" anchorCtr="0"/>
          <a:lstStyle>
            <a:lvl1pPr marL="457200" marR="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6" name="Google Shape;56;p10"/>
          <p:cNvSpPr txBox="1">
            <a:spLocks noGrp="1"/>
          </p:cNvSpPr>
          <p:nvPr>
            <p:ph type="ctrTitle"/>
          </p:nvPr>
        </p:nvSpPr>
        <p:spPr>
          <a:xfrm>
            <a:off x="0" y="304600"/>
            <a:ext cx="12192000" cy="477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45700" rIns="18287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7" name="Google Shape;57;p10"/>
          <p:cNvSpPr txBox="1">
            <a:spLocks noGrp="1"/>
          </p:cNvSpPr>
          <p:nvPr>
            <p:ph type="subTitle" idx="3"/>
          </p:nvPr>
        </p:nvSpPr>
        <p:spPr>
          <a:xfrm>
            <a:off x="0" y="884164"/>
            <a:ext cx="12192000" cy="877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182875" bIns="45700" anchor="t" anchorCtr="0"/>
          <a:lstStyle>
            <a:lvl1pPr marR="0" lvl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ransition Slide">
  <p:cSld name="Transition Slide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>
            <a:spLocks noGrp="1"/>
          </p:cNvSpPr>
          <p:nvPr>
            <p:ph type="ctrTitle"/>
          </p:nvPr>
        </p:nvSpPr>
        <p:spPr>
          <a:xfrm>
            <a:off x="0" y="374073"/>
            <a:ext cx="12192000" cy="60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2" name="Google Shape;62;p12"/>
          <p:cNvSpPr txBox="1">
            <a:spLocks noGrp="1"/>
          </p:cNvSpPr>
          <p:nvPr>
            <p:ph type="sldNum" idx="12"/>
          </p:nvPr>
        </p:nvSpPr>
        <p:spPr>
          <a:xfrm>
            <a:off x="10972800" y="6564742"/>
            <a:ext cx="1219200" cy="293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365750" bIns="9142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3" name="Google Shape;63;p12"/>
          <p:cNvSpPr txBox="1">
            <a:spLocks noGrp="1"/>
          </p:cNvSpPr>
          <p:nvPr>
            <p:ph type="body" idx="1"/>
          </p:nvPr>
        </p:nvSpPr>
        <p:spPr>
          <a:xfrm>
            <a:off x="-2" y="6564741"/>
            <a:ext cx="10612583" cy="2932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91425" bIns="45700" anchor="ctr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Only with Sidebar">
  <p:cSld name="Text Only with Sidebar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>
            <a:spLocks noGrp="1"/>
          </p:cNvSpPr>
          <p:nvPr>
            <p:ph type="sldNum" idx="12"/>
          </p:nvPr>
        </p:nvSpPr>
        <p:spPr>
          <a:xfrm>
            <a:off x="10972800" y="6564742"/>
            <a:ext cx="1219200" cy="293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365750" bIns="9142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9" name="Google Shape;69;p14"/>
          <p:cNvSpPr txBox="1">
            <a:spLocks noGrp="1"/>
          </p:cNvSpPr>
          <p:nvPr>
            <p:ph type="body" idx="1"/>
          </p:nvPr>
        </p:nvSpPr>
        <p:spPr>
          <a:xfrm>
            <a:off x="-2" y="6564741"/>
            <a:ext cx="10612583" cy="2932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91425" bIns="45700" anchor="ctr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0" name="Google Shape;70;p14"/>
          <p:cNvSpPr txBox="1">
            <a:spLocks noGrp="1"/>
          </p:cNvSpPr>
          <p:nvPr>
            <p:ph type="body" idx="2"/>
          </p:nvPr>
        </p:nvSpPr>
        <p:spPr>
          <a:xfrm>
            <a:off x="0" y="1519798"/>
            <a:ext cx="9206630" cy="48871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45700" rIns="457200" bIns="45700" anchor="t" anchorCtr="0"/>
          <a:lstStyle>
            <a:lvl1pPr marL="457200" marR="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Google Shape;71;p14"/>
          <p:cNvSpPr txBox="1">
            <a:spLocks noGrp="1"/>
          </p:cNvSpPr>
          <p:nvPr>
            <p:ph type="ctrTitle"/>
          </p:nvPr>
        </p:nvSpPr>
        <p:spPr>
          <a:xfrm>
            <a:off x="0" y="304600"/>
            <a:ext cx="12192000" cy="477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45700" rIns="18287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2" name="Google Shape;72;p14"/>
          <p:cNvSpPr txBox="1">
            <a:spLocks noGrp="1"/>
          </p:cNvSpPr>
          <p:nvPr>
            <p:ph type="subTitle" idx="3"/>
          </p:nvPr>
        </p:nvSpPr>
        <p:spPr>
          <a:xfrm>
            <a:off x="0" y="884164"/>
            <a:ext cx="12192000" cy="477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182875" bIns="45700" anchor="t" anchorCtr="0"/>
          <a:lstStyle>
            <a:lvl1pPr marR="0" lvl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73" name="Google Shape;73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468225" y="1519798"/>
            <a:ext cx="2363556" cy="4887145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4"/>
          <p:cNvSpPr txBox="1">
            <a:spLocks noGrp="1"/>
          </p:cNvSpPr>
          <p:nvPr>
            <p:ph type="body" idx="4"/>
          </p:nvPr>
        </p:nvSpPr>
        <p:spPr>
          <a:xfrm>
            <a:off x="9468226" y="1519798"/>
            <a:ext cx="2363556" cy="4887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10.xml.rels><?xml version="1.0" encoding="UTF-8" standalone="yes"?>
<Relationships xmlns="http://schemas.openxmlformats.org/package/2006/relationships"><Relationship Id="rId2" Type="http://schemas.openxmlformats.org/officeDocument/2006/relationships/theme" Target="../theme/theme10.xml"/><Relationship Id="rId1" Type="http://schemas.openxmlformats.org/officeDocument/2006/relationships/slideLayout" Target="../slideLayouts/slideLayout14.xml"/></Relationships>
</file>

<file path=ppt/slideMasters/_rels/slideMaster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theme" Target="../theme/theme11.xml"/><Relationship Id="rId1" Type="http://schemas.openxmlformats.org/officeDocument/2006/relationships/slideLayout" Target="../slideLayouts/slideLayout15.xml"/></Relationships>
</file>

<file path=ppt/slideMasters/_rels/slideMaster12.xml.rels><?xml version="1.0" encoding="UTF-8" standalone="yes"?>
<Relationships xmlns="http://schemas.openxmlformats.org/package/2006/relationships"><Relationship Id="rId2" Type="http://schemas.openxmlformats.org/officeDocument/2006/relationships/theme" Target="../theme/theme12.xml"/><Relationship Id="rId1" Type="http://schemas.openxmlformats.org/officeDocument/2006/relationships/slideLayout" Target="../slideLayouts/slideLayout16.xml"/></Relationships>
</file>

<file path=ppt/slideMasters/_rels/slideMaster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theme" Target="../theme/theme13.xml"/><Relationship Id="rId1" Type="http://schemas.openxmlformats.org/officeDocument/2006/relationships/slideLayout" Target="../slideLayouts/slideLayout17.xml"/></Relationships>
</file>

<file path=ppt/slideMasters/_rels/slideMaster14.xml.rels><?xml version="1.0" encoding="UTF-8" standalone="yes"?>
<Relationships xmlns="http://schemas.openxmlformats.org/package/2006/relationships"><Relationship Id="rId2" Type="http://schemas.openxmlformats.org/officeDocument/2006/relationships/theme" Target="../theme/theme14.xml"/><Relationship Id="rId1" Type="http://schemas.openxmlformats.org/officeDocument/2006/relationships/slideLayout" Target="../slideLayouts/slideLayout18.xml"/></Relationships>
</file>

<file path=ppt/slideMasters/_rels/slideMaster15.xml.rels><?xml version="1.0" encoding="UTF-8" standalone="yes"?>
<Relationships xmlns="http://schemas.openxmlformats.org/package/2006/relationships"><Relationship Id="rId3" Type="http://schemas.openxmlformats.org/officeDocument/2006/relationships/theme" Target="../theme/theme15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/Relationships>
</file>

<file path=ppt/slideMasters/_rels/slideMaster16.xml.rels><?xml version="1.0" encoding="UTF-8" standalone="yes"?>
<Relationships xmlns="http://schemas.openxmlformats.org/package/2006/relationships"><Relationship Id="rId3" Type="http://schemas.openxmlformats.org/officeDocument/2006/relationships/theme" Target="../theme/theme16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/Relationships>
</file>

<file path=ppt/slideMasters/_rels/slideMaster17.xml.rels><?xml version="1.0" encoding="UTF-8" standalone="yes"?>
<Relationships xmlns="http://schemas.openxmlformats.org/package/2006/relationships"><Relationship Id="rId3" Type="http://schemas.openxmlformats.org/officeDocument/2006/relationships/theme" Target="../theme/theme17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/Relationships>
</file>

<file path=ppt/slideMasters/_rels/slideMaster18.xml.rels><?xml version="1.0" encoding="UTF-8" standalone="yes"?>
<Relationships xmlns="http://schemas.openxmlformats.org/package/2006/relationships"><Relationship Id="rId3" Type="http://schemas.openxmlformats.org/officeDocument/2006/relationships/theme" Target="../theme/theme18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/Relationships>
</file>

<file path=ppt/slideMasters/_rels/slideMaster19.xml.rels><?xml version="1.0" encoding="UTF-8" standalone="yes"?>
<Relationships xmlns="http://schemas.openxmlformats.org/package/2006/relationships"><Relationship Id="rId3" Type="http://schemas.openxmlformats.org/officeDocument/2006/relationships/theme" Target="../theme/theme19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5.xml"/></Relationships>
</file>

<file path=ppt/slideMasters/_rels/slideMaster20.xml.rels><?xml version="1.0" encoding="UTF-8" standalone="yes"?>
<Relationships xmlns="http://schemas.openxmlformats.org/package/2006/relationships"><Relationship Id="rId3" Type="http://schemas.openxmlformats.org/officeDocument/2006/relationships/theme" Target="../theme/theme20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/Relationships>
</file>

<file path=ppt/slideMasters/_rels/slideMaster21.xml.rels><?xml version="1.0" encoding="UTF-8" standalone="yes"?>
<Relationships xmlns="http://schemas.openxmlformats.org/package/2006/relationships"><Relationship Id="rId3" Type="http://schemas.openxmlformats.org/officeDocument/2006/relationships/theme" Target="../theme/theme21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/Relationships>
</file>

<file path=ppt/slideMasters/_rels/slideMaster2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2.xml"/><Relationship Id="rId2" Type="http://schemas.openxmlformats.org/officeDocument/2006/relationships/slideLayout" Target="../slideLayouts/slideLayout34.xml"/><Relationship Id="rId1" Type="http://schemas.openxmlformats.org/officeDocument/2006/relationships/slideLayout" Target="../slideLayouts/slideLayout33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8.xml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9.xml"/></Relationships>
</file>

<file path=ppt/slideMasters/_rels/slideMaster6.xml.rels><?xml version="1.0" encoding="UTF-8" standalone="yes"?>
<Relationships xmlns="http://schemas.openxmlformats.org/package/2006/relationships"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10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11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12.xm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68300" y="361950"/>
            <a:ext cx="11455400" cy="6134100"/>
          </a:xfrm>
          <a:prstGeom prst="rect">
            <a:avLst/>
          </a:prstGeom>
          <a:noFill/>
          <a:ln>
            <a:noFill/>
          </a:ln>
          <a:effectLst>
            <a:outerShdw blurRad="190500" algn="tl" rotWithShape="0">
              <a:srgbClr val="000000">
                <a:alpha val="29803"/>
              </a:srgbClr>
            </a:outerShdw>
          </a:effectLst>
        </p:spPr>
      </p:pic>
      <p:sp>
        <p:nvSpPr>
          <p:cNvPr id="11" name="Google Shape;11;p1"/>
          <p:cNvSpPr txBox="1"/>
          <p:nvPr/>
        </p:nvSpPr>
        <p:spPr>
          <a:xfrm>
            <a:off x="5250873" y="6573280"/>
            <a:ext cx="6572827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200400" marR="0" lvl="7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2019 Trilogy Education Services</a:t>
            </a:r>
            <a:endParaRPr sz="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" name="Google Shape;12;p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0377056" y="5281610"/>
            <a:ext cx="1169554" cy="1022209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7" name="Google Shape;107;p23"/>
          <p:cNvCxnSpPr/>
          <p:nvPr/>
        </p:nvCxnSpPr>
        <p:spPr>
          <a:xfrm>
            <a:off x="381000" y="866274"/>
            <a:ext cx="11430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08" name="Google Shape;108;p23"/>
          <p:cNvCxnSpPr/>
          <p:nvPr/>
        </p:nvCxnSpPr>
        <p:spPr>
          <a:xfrm>
            <a:off x="381000" y="6564742"/>
            <a:ext cx="11430000" cy="0"/>
          </a:xfrm>
          <a:prstGeom prst="straightConnector1">
            <a:avLst/>
          </a:prstGeom>
          <a:noFill/>
          <a:ln w="9525" cap="flat" cmpd="sng">
            <a:solidFill>
              <a:srgbClr val="9AA5B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661" y="7121"/>
            <a:ext cx="12166677" cy="6843756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5" name="Google Shape;125;p27"/>
          <p:cNvCxnSpPr/>
          <p:nvPr/>
        </p:nvCxnSpPr>
        <p:spPr>
          <a:xfrm>
            <a:off x="381000" y="866274"/>
            <a:ext cx="11430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26" name="Google Shape;126;p27"/>
          <p:cNvCxnSpPr/>
          <p:nvPr/>
        </p:nvCxnSpPr>
        <p:spPr>
          <a:xfrm>
            <a:off x="381000" y="6564742"/>
            <a:ext cx="11430000" cy="0"/>
          </a:xfrm>
          <a:prstGeom prst="straightConnector1">
            <a:avLst/>
          </a:prstGeom>
          <a:noFill/>
          <a:ln w="9525" cap="flat" cmpd="sng">
            <a:solidFill>
              <a:srgbClr val="9AA5B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3" r:id="rId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661" y="11464"/>
            <a:ext cx="12166677" cy="6835069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64" r:id="rId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3" name="Google Shape;143;p31"/>
          <p:cNvCxnSpPr/>
          <p:nvPr/>
        </p:nvCxnSpPr>
        <p:spPr>
          <a:xfrm>
            <a:off x="381000" y="866274"/>
            <a:ext cx="11430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4" name="Google Shape;144;p31"/>
          <p:cNvCxnSpPr/>
          <p:nvPr/>
        </p:nvCxnSpPr>
        <p:spPr>
          <a:xfrm>
            <a:off x="381000" y="6564742"/>
            <a:ext cx="11430000" cy="0"/>
          </a:xfrm>
          <a:prstGeom prst="straightConnector1">
            <a:avLst/>
          </a:prstGeom>
          <a:noFill/>
          <a:ln w="9525" cap="flat" cmpd="sng">
            <a:solidFill>
              <a:srgbClr val="9AA5B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5" r:id="rId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3" name="Google Shape;153;p33"/>
          <p:cNvCxnSpPr/>
          <p:nvPr/>
        </p:nvCxnSpPr>
        <p:spPr>
          <a:xfrm>
            <a:off x="381000" y="866274"/>
            <a:ext cx="11430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54" name="Google Shape;154;p33"/>
          <p:cNvCxnSpPr/>
          <p:nvPr/>
        </p:nvCxnSpPr>
        <p:spPr>
          <a:xfrm>
            <a:off x="381000" y="6564742"/>
            <a:ext cx="11430000" cy="0"/>
          </a:xfrm>
          <a:prstGeom prst="straightConnector1">
            <a:avLst/>
          </a:prstGeom>
          <a:noFill/>
          <a:ln w="9525" cap="flat" cmpd="sng">
            <a:solidFill>
              <a:srgbClr val="9AA5B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6" r:id="rId1"/>
    <p:sldLayoutId id="2147483667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" name="Google Shape;222;p36"/>
          <p:cNvCxnSpPr/>
          <p:nvPr/>
        </p:nvCxnSpPr>
        <p:spPr>
          <a:xfrm>
            <a:off x="381000" y="866274"/>
            <a:ext cx="11430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23" name="Google Shape;223;p36"/>
          <p:cNvCxnSpPr/>
          <p:nvPr/>
        </p:nvCxnSpPr>
        <p:spPr>
          <a:xfrm>
            <a:off x="381000" y="6564742"/>
            <a:ext cx="11430000" cy="0"/>
          </a:xfrm>
          <a:prstGeom prst="straightConnector1">
            <a:avLst/>
          </a:prstGeom>
          <a:noFill/>
          <a:ln w="9525" cap="flat" cmpd="sng">
            <a:solidFill>
              <a:srgbClr val="9AA5B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8" r:id="rId1"/>
    <p:sldLayoutId id="2147483669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" name="Google Shape;315;p39"/>
          <p:cNvCxnSpPr/>
          <p:nvPr/>
        </p:nvCxnSpPr>
        <p:spPr>
          <a:xfrm>
            <a:off x="381000" y="866274"/>
            <a:ext cx="11430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16" name="Google Shape;316;p39"/>
          <p:cNvCxnSpPr/>
          <p:nvPr/>
        </p:nvCxnSpPr>
        <p:spPr>
          <a:xfrm>
            <a:off x="381000" y="6564742"/>
            <a:ext cx="11430000" cy="0"/>
          </a:xfrm>
          <a:prstGeom prst="straightConnector1">
            <a:avLst/>
          </a:prstGeom>
          <a:noFill/>
          <a:ln w="9525" cap="flat" cmpd="sng">
            <a:solidFill>
              <a:srgbClr val="9AA5B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4" name="Google Shape;414;p42"/>
          <p:cNvCxnSpPr/>
          <p:nvPr/>
        </p:nvCxnSpPr>
        <p:spPr>
          <a:xfrm>
            <a:off x="381000" y="6564742"/>
            <a:ext cx="11430000" cy="0"/>
          </a:xfrm>
          <a:prstGeom prst="straightConnector1">
            <a:avLst/>
          </a:prstGeom>
          <a:noFill/>
          <a:ln w="9525" cap="flat" cmpd="sng">
            <a:solidFill>
              <a:srgbClr val="9AA5B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15" name="Google Shape;415;p42"/>
          <p:cNvCxnSpPr/>
          <p:nvPr/>
        </p:nvCxnSpPr>
        <p:spPr>
          <a:xfrm>
            <a:off x="381000" y="866274"/>
            <a:ext cx="11430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2" r:id="rId1"/>
    <p:sldLayoutId id="2147483673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1" name="Google Shape;511;p45"/>
          <p:cNvCxnSpPr/>
          <p:nvPr/>
        </p:nvCxnSpPr>
        <p:spPr>
          <a:xfrm>
            <a:off x="381000" y="6564742"/>
            <a:ext cx="11430000" cy="0"/>
          </a:xfrm>
          <a:prstGeom prst="straightConnector1">
            <a:avLst/>
          </a:prstGeom>
          <a:noFill/>
          <a:ln w="9525" cap="flat" cmpd="sng">
            <a:solidFill>
              <a:srgbClr val="9AA5B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12" name="Google Shape;512;p45"/>
          <p:cNvCxnSpPr/>
          <p:nvPr/>
        </p:nvCxnSpPr>
        <p:spPr>
          <a:xfrm>
            <a:off x="381000" y="866274"/>
            <a:ext cx="11430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4" r:id="rId1"/>
    <p:sldLayoutId id="2147483675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" name="Google Shape;38;p6"/>
          <p:cNvCxnSpPr/>
          <p:nvPr/>
        </p:nvCxnSpPr>
        <p:spPr>
          <a:xfrm>
            <a:off x="381000" y="866274"/>
            <a:ext cx="11430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9" name="Google Shape;39;p6"/>
          <p:cNvCxnSpPr/>
          <p:nvPr/>
        </p:nvCxnSpPr>
        <p:spPr>
          <a:xfrm>
            <a:off x="381000" y="6564742"/>
            <a:ext cx="11430000" cy="0"/>
          </a:xfrm>
          <a:prstGeom prst="straightConnector1">
            <a:avLst/>
          </a:prstGeom>
          <a:noFill/>
          <a:ln w="9525" cap="flat" cmpd="sng">
            <a:solidFill>
              <a:srgbClr val="9AA5B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2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5" name="Google Shape;615;p48"/>
          <p:cNvCxnSpPr/>
          <p:nvPr/>
        </p:nvCxnSpPr>
        <p:spPr>
          <a:xfrm>
            <a:off x="381000" y="6564742"/>
            <a:ext cx="11430000" cy="0"/>
          </a:xfrm>
          <a:prstGeom prst="straightConnector1">
            <a:avLst/>
          </a:prstGeom>
          <a:noFill/>
          <a:ln w="9525" cap="flat" cmpd="sng">
            <a:solidFill>
              <a:srgbClr val="9AA5B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616" name="Google Shape;616;p48"/>
          <p:cNvCxnSpPr/>
          <p:nvPr/>
        </p:nvCxnSpPr>
        <p:spPr>
          <a:xfrm>
            <a:off x="381000" y="866274"/>
            <a:ext cx="11430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6" r:id="rId1"/>
    <p:sldLayoutId id="2147483677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27" name="Google Shape;727;p51"/>
          <p:cNvCxnSpPr/>
          <p:nvPr/>
        </p:nvCxnSpPr>
        <p:spPr>
          <a:xfrm>
            <a:off x="381000" y="866274"/>
            <a:ext cx="11430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728" name="Google Shape;728;p51"/>
          <p:cNvCxnSpPr/>
          <p:nvPr/>
        </p:nvCxnSpPr>
        <p:spPr>
          <a:xfrm>
            <a:off x="381000" y="6564742"/>
            <a:ext cx="11430000" cy="0"/>
          </a:xfrm>
          <a:prstGeom prst="straightConnector1">
            <a:avLst/>
          </a:prstGeom>
          <a:noFill/>
          <a:ln w="9525" cap="flat" cmpd="sng">
            <a:solidFill>
              <a:srgbClr val="9AA5B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8" r:id="rId1"/>
    <p:sldLayoutId id="2147483679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42" name="Google Shape;842;p54"/>
          <p:cNvCxnSpPr/>
          <p:nvPr/>
        </p:nvCxnSpPr>
        <p:spPr>
          <a:xfrm>
            <a:off x="381000" y="866274"/>
            <a:ext cx="11430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843" name="Google Shape;843;p54"/>
          <p:cNvCxnSpPr/>
          <p:nvPr/>
        </p:nvCxnSpPr>
        <p:spPr>
          <a:xfrm>
            <a:off x="381000" y="6564742"/>
            <a:ext cx="11430000" cy="0"/>
          </a:xfrm>
          <a:prstGeom prst="straightConnector1">
            <a:avLst/>
          </a:prstGeom>
          <a:noFill/>
          <a:ln w="9525" cap="flat" cmpd="sng">
            <a:solidFill>
              <a:srgbClr val="9AA5B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0" r:id="rId1"/>
    <p:sldLayoutId id="2147483681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Google Shape;47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8300" y="361950"/>
            <a:ext cx="11455400" cy="613410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53" r:id="rId1"/>
    <p:sldLayoutId id="2147483654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30" y="0"/>
            <a:ext cx="12182140" cy="685800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55" r:id="rId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5" name="Google Shape;65;p13"/>
          <p:cNvCxnSpPr/>
          <p:nvPr/>
        </p:nvCxnSpPr>
        <p:spPr>
          <a:xfrm>
            <a:off x="381000" y="866274"/>
            <a:ext cx="11430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66" name="Google Shape;66;p13"/>
          <p:cNvCxnSpPr/>
          <p:nvPr/>
        </p:nvCxnSpPr>
        <p:spPr>
          <a:xfrm>
            <a:off x="381000" y="6564742"/>
            <a:ext cx="11430000" cy="0"/>
          </a:xfrm>
          <a:prstGeom prst="straightConnector1">
            <a:avLst/>
          </a:prstGeom>
          <a:noFill/>
          <a:ln w="9525" cap="flat" cmpd="sng">
            <a:solidFill>
              <a:srgbClr val="9AA5B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6" r:id="rId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57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30" y="0"/>
            <a:ext cx="12182140" cy="685800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58" r:id="rId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30" y="2773"/>
            <a:ext cx="12182140" cy="6852453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9"/>
          <p:cNvSpPr txBox="1"/>
          <p:nvPr/>
        </p:nvSpPr>
        <p:spPr>
          <a:xfrm>
            <a:off x="9860" y="5185534"/>
            <a:ext cx="12182140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1280150" bIns="45700" anchor="t" anchorCtr="0">
            <a:noAutofit/>
          </a:bodyPr>
          <a:lstStyle/>
          <a:p>
            <a:pPr marL="3200400" marR="0" lvl="7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Instructor Demonstration</a:t>
            </a:r>
            <a:endParaRPr sz="3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30" y="7121"/>
            <a:ext cx="12182140" cy="6843756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60" r:id="rId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p57"/>
          <p:cNvSpPr txBox="1">
            <a:spLocks noGrp="1"/>
          </p:cNvSpPr>
          <p:nvPr>
            <p:ph type="ctrTitle"/>
          </p:nvPr>
        </p:nvSpPr>
        <p:spPr>
          <a:xfrm>
            <a:off x="0" y="2493817"/>
            <a:ext cx="12192000" cy="1925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31900" tIns="45700" rIns="18287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 dirty="0"/>
              <a:t>Data Modeling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p66"/>
          <p:cNvSpPr txBox="1">
            <a:spLocks noGrp="1"/>
          </p:cNvSpPr>
          <p:nvPr>
            <p:ph type="body" idx="1"/>
          </p:nvPr>
        </p:nvSpPr>
        <p:spPr>
          <a:xfrm>
            <a:off x="-2" y="6564741"/>
            <a:ext cx="10612583" cy="2932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91425" bIns="45700" anchor="ctr" anchorCtr="0">
            <a:no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</a:pPr>
            <a:endParaRPr/>
          </a:p>
        </p:txBody>
      </p:sp>
      <p:sp>
        <p:nvSpPr>
          <p:cNvPr id="985" name="Google Shape;985;p66"/>
          <p:cNvSpPr txBox="1">
            <a:spLocks noGrp="1"/>
          </p:cNvSpPr>
          <p:nvPr>
            <p:ph type="ctrTitle"/>
          </p:nvPr>
        </p:nvSpPr>
        <p:spPr>
          <a:xfrm>
            <a:off x="0" y="304600"/>
            <a:ext cx="12192000" cy="477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45700" rIns="18287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-US" b="1"/>
              <a:t>Foreign Keys</a:t>
            </a:r>
            <a:endParaRPr b="1"/>
          </a:p>
        </p:txBody>
      </p:sp>
      <p:sp>
        <p:nvSpPr>
          <p:cNvPr id="986" name="Google Shape;986;p66"/>
          <p:cNvSpPr txBox="1">
            <a:spLocks noGrp="1"/>
          </p:cNvSpPr>
          <p:nvPr>
            <p:ph type="body" idx="2"/>
          </p:nvPr>
        </p:nvSpPr>
        <p:spPr>
          <a:xfrm>
            <a:off x="402336" y="1110557"/>
            <a:ext cx="10302240" cy="20837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45700" rIns="457200" bIns="45700" anchor="t" anchorCtr="0">
            <a:noAutofit/>
          </a:bodyPr>
          <a:lstStyle/>
          <a:p>
            <a:pPr marL="457200" lvl="0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-US" sz="2200" dirty="0">
                <a:solidFill>
                  <a:schemeClr val="dk1"/>
                </a:solidFill>
              </a:rPr>
              <a:t>Before we can get data into third </a:t>
            </a:r>
            <a:r>
              <a:rPr lang="en-US" sz="2200" dirty="0"/>
              <a:t>n</a:t>
            </a:r>
            <a:r>
              <a:rPr lang="en-US" sz="2200" dirty="0">
                <a:solidFill>
                  <a:schemeClr val="dk1"/>
                </a:solidFill>
              </a:rPr>
              <a:t>ormal </a:t>
            </a:r>
            <a:r>
              <a:rPr lang="en-US" sz="2200" dirty="0"/>
              <a:t>f</a:t>
            </a:r>
            <a:r>
              <a:rPr lang="en-US" sz="2200" dirty="0">
                <a:solidFill>
                  <a:schemeClr val="dk1"/>
                </a:solidFill>
              </a:rPr>
              <a:t>orm, we need to understand the concept of foreign keys.</a:t>
            </a:r>
            <a:endParaRPr sz="2200" dirty="0"/>
          </a:p>
          <a:p>
            <a:pPr marL="457200" lvl="0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-US" sz="2200" dirty="0">
                <a:solidFill>
                  <a:schemeClr val="dk1"/>
                </a:solidFill>
              </a:rPr>
              <a:t>Foreign keys reference the primary key of another table</a:t>
            </a:r>
            <a:r>
              <a:rPr lang="en-US" sz="2200" dirty="0"/>
              <a:t>. </a:t>
            </a:r>
          </a:p>
          <a:p>
            <a:pPr marL="457200" lvl="0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-US" sz="2200" dirty="0"/>
              <a:t>Foreign keys can have a different name and do not need to be unique.</a:t>
            </a:r>
            <a:endParaRPr sz="2200" dirty="0"/>
          </a:p>
        </p:txBody>
      </p:sp>
      <p:pic>
        <p:nvPicPr>
          <p:cNvPr id="987" name="Google Shape;987;p6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60760" y="4283701"/>
            <a:ext cx="3114675" cy="14001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88" name="Google Shape;988;p66"/>
          <p:cNvCxnSpPr>
            <a:endCxn id="987" idx="0"/>
          </p:cNvCxnSpPr>
          <p:nvPr/>
        </p:nvCxnSpPr>
        <p:spPr>
          <a:xfrm flipH="1">
            <a:off x="7318098" y="3764701"/>
            <a:ext cx="399300" cy="519000"/>
          </a:xfrm>
          <a:prstGeom prst="straightConnector1">
            <a:avLst/>
          </a:prstGeom>
          <a:noFill/>
          <a:ln w="31750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989" name="Google Shape;989;p66"/>
          <p:cNvCxnSpPr/>
          <p:nvPr/>
        </p:nvCxnSpPr>
        <p:spPr>
          <a:xfrm flipH="1">
            <a:off x="6089152" y="3811674"/>
            <a:ext cx="341700" cy="474300"/>
          </a:xfrm>
          <a:prstGeom prst="straightConnector1">
            <a:avLst/>
          </a:prstGeom>
          <a:noFill/>
          <a:ln w="31750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990" name="Google Shape;990;p6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33728" y="4802076"/>
            <a:ext cx="2183357" cy="881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91" name="Google Shape;991;p66"/>
          <p:cNvCxnSpPr/>
          <p:nvPr/>
        </p:nvCxnSpPr>
        <p:spPr>
          <a:xfrm flipH="1">
            <a:off x="2394185" y="4263576"/>
            <a:ext cx="286800" cy="474300"/>
          </a:xfrm>
          <a:prstGeom prst="straightConnector1">
            <a:avLst/>
          </a:prstGeom>
          <a:noFill/>
          <a:ln w="31750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992" name="Google Shape;992;p66"/>
          <p:cNvSpPr txBox="1"/>
          <p:nvPr/>
        </p:nvSpPr>
        <p:spPr>
          <a:xfrm>
            <a:off x="2195659" y="3893063"/>
            <a:ext cx="1828598" cy="439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Primary Key</a:t>
            </a:r>
            <a:endParaRPr sz="18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3" name="Google Shape;993;p66"/>
          <p:cNvSpPr txBox="1"/>
          <p:nvPr/>
        </p:nvSpPr>
        <p:spPr>
          <a:xfrm>
            <a:off x="5733270" y="3385496"/>
            <a:ext cx="1691658" cy="426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Primary Key</a:t>
            </a:r>
            <a:endParaRPr sz="18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4" name="Google Shape;994;p66"/>
          <p:cNvSpPr txBox="1"/>
          <p:nvPr/>
        </p:nvSpPr>
        <p:spPr>
          <a:xfrm>
            <a:off x="7492397" y="3324160"/>
            <a:ext cx="1691658" cy="487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Foreign Key</a:t>
            </a:r>
            <a:endParaRPr sz="18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1026;p70"/>
          <p:cNvSpPr txBox="1">
            <a:spLocks noGrp="1"/>
          </p:cNvSpPr>
          <p:nvPr>
            <p:ph type="title"/>
          </p:nvPr>
        </p:nvSpPr>
        <p:spPr>
          <a:xfrm>
            <a:off x="381000" y="361950"/>
            <a:ext cx="11430000" cy="6134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</a:pPr>
            <a:r>
              <a:rPr lang="en-US" sz="4000" i="1" u="sng"/>
              <a:t>Data Relationships		</a:t>
            </a:r>
            <a:endParaRPr sz="4000" i="1" u="sng"/>
          </a:p>
        </p:txBody>
      </p:sp>
      <p:sp>
        <p:nvSpPr>
          <p:cNvPr id="1027" name="Google Shape;1027;p70"/>
          <p:cNvSpPr txBox="1">
            <a:spLocks noGrp="1"/>
          </p:cNvSpPr>
          <p:nvPr>
            <p:ph type="sldNum" idx="12"/>
          </p:nvPr>
        </p:nvSpPr>
        <p:spPr>
          <a:xfrm>
            <a:off x="10972800" y="6564742"/>
            <a:ext cx="1219200" cy="293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36575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  <p:sp>
        <p:nvSpPr>
          <p:cNvPr id="1028" name="Google Shape;1028;p70"/>
          <p:cNvSpPr txBox="1">
            <a:spLocks noGrp="1"/>
          </p:cNvSpPr>
          <p:nvPr>
            <p:ph type="body" idx="1"/>
          </p:nvPr>
        </p:nvSpPr>
        <p:spPr>
          <a:xfrm>
            <a:off x="-2" y="6564741"/>
            <a:ext cx="10612583" cy="2932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91425" bIns="45700" anchor="ctr" anchorCtr="0">
            <a:no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</a:pP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p71"/>
          <p:cNvSpPr txBox="1">
            <a:spLocks noGrp="1"/>
          </p:cNvSpPr>
          <p:nvPr>
            <p:ph type="body" idx="1"/>
          </p:nvPr>
        </p:nvSpPr>
        <p:spPr>
          <a:xfrm>
            <a:off x="-2" y="6564741"/>
            <a:ext cx="10612583" cy="2932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91425" bIns="45700" anchor="ctr" anchorCtr="0">
            <a:no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</a:pPr>
            <a:endParaRPr/>
          </a:p>
        </p:txBody>
      </p:sp>
      <p:sp>
        <p:nvSpPr>
          <p:cNvPr id="1034" name="Google Shape;1034;p71"/>
          <p:cNvSpPr txBox="1">
            <a:spLocks noGrp="1"/>
          </p:cNvSpPr>
          <p:nvPr>
            <p:ph type="ctrTitle"/>
          </p:nvPr>
        </p:nvSpPr>
        <p:spPr>
          <a:xfrm>
            <a:off x="0" y="304600"/>
            <a:ext cx="12192000" cy="477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45700" rIns="18287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-US" b="1"/>
              <a:t>Data Relationhsips</a:t>
            </a:r>
            <a:endParaRPr b="1"/>
          </a:p>
        </p:txBody>
      </p:sp>
      <p:sp>
        <p:nvSpPr>
          <p:cNvPr id="1035" name="Google Shape;1035;p71"/>
          <p:cNvSpPr txBox="1">
            <a:spLocks noGrp="1"/>
          </p:cNvSpPr>
          <p:nvPr>
            <p:ph type="body" idx="2"/>
          </p:nvPr>
        </p:nvSpPr>
        <p:spPr>
          <a:xfrm>
            <a:off x="402336" y="1110557"/>
            <a:ext cx="10302240" cy="20837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45700" rIns="457200" bIns="45700" anchor="t" anchorCtr="0">
            <a:noAutofit/>
          </a:bodyPr>
          <a:lstStyle/>
          <a:p>
            <a:pPr marL="457200" lvl="0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-US" sz="2200" dirty="0">
                <a:solidFill>
                  <a:schemeClr val="dk1"/>
                </a:solidFill>
              </a:rPr>
              <a:t>One to </a:t>
            </a:r>
            <a:r>
              <a:rPr lang="en-US" sz="2200" dirty="0"/>
              <a:t>O</a:t>
            </a:r>
            <a:r>
              <a:rPr lang="en-US" sz="2200" dirty="0">
                <a:solidFill>
                  <a:schemeClr val="dk1"/>
                </a:solidFill>
              </a:rPr>
              <a:t>ne</a:t>
            </a:r>
            <a:endParaRPr dirty="0"/>
          </a:p>
          <a:p>
            <a:pPr marL="457200" lvl="0" indent="-3683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-US" sz="2200" dirty="0">
                <a:solidFill>
                  <a:schemeClr val="dk1"/>
                </a:solidFill>
              </a:rPr>
              <a:t>One to Many</a:t>
            </a:r>
            <a:endParaRPr dirty="0"/>
          </a:p>
          <a:p>
            <a:pPr marL="457200" lvl="0" indent="-3683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-US" sz="2200" dirty="0">
                <a:solidFill>
                  <a:schemeClr val="dk1"/>
                </a:solidFill>
              </a:rPr>
              <a:t>Many to Many</a:t>
            </a:r>
            <a:endParaRPr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Google Shape;1040;p72"/>
          <p:cNvSpPr txBox="1">
            <a:spLocks noGrp="1"/>
          </p:cNvSpPr>
          <p:nvPr>
            <p:ph type="body" idx="1"/>
          </p:nvPr>
        </p:nvSpPr>
        <p:spPr>
          <a:xfrm>
            <a:off x="-2" y="6564741"/>
            <a:ext cx="10612583" cy="2932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91425" bIns="45700" anchor="ctr" anchorCtr="0">
            <a:no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</a:pPr>
            <a:endParaRPr/>
          </a:p>
        </p:txBody>
      </p:sp>
      <p:sp>
        <p:nvSpPr>
          <p:cNvPr id="1041" name="Google Shape;1041;p72"/>
          <p:cNvSpPr txBox="1">
            <a:spLocks noGrp="1"/>
          </p:cNvSpPr>
          <p:nvPr>
            <p:ph type="ctrTitle"/>
          </p:nvPr>
        </p:nvSpPr>
        <p:spPr>
          <a:xfrm>
            <a:off x="0" y="304600"/>
            <a:ext cx="12192000" cy="477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45700" rIns="18287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-US" b="1"/>
              <a:t>One-to-One Relationship</a:t>
            </a:r>
            <a:endParaRPr b="1"/>
          </a:p>
        </p:txBody>
      </p:sp>
      <p:sp>
        <p:nvSpPr>
          <p:cNvPr id="1042" name="Google Shape;1042;p72"/>
          <p:cNvSpPr txBox="1">
            <a:spLocks noGrp="1"/>
          </p:cNvSpPr>
          <p:nvPr>
            <p:ph type="body" idx="2"/>
          </p:nvPr>
        </p:nvSpPr>
        <p:spPr>
          <a:xfrm>
            <a:off x="414311" y="3578352"/>
            <a:ext cx="11363377" cy="2602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45700" rIns="457200" bIns="45700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2200" dirty="0">
                <a:solidFill>
                  <a:schemeClr val="dk1"/>
                </a:solidFill>
              </a:rPr>
              <a:t>Each item in one column is linked to only one item from the other column.</a:t>
            </a:r>
            <a:endParaRPr dirty="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2200" dirty="0">
                <a:solidFill>
                  <a:schemeClr val="dk1"/>
                </a:solidFill>
              </a:rPr>
              <a:t>Here, each member of the Simpson family has only one Social </a:t>
            </a:r>
            <a:r>
              <a:rPr lang="en-US" sz="2200" dirty="0"/>
              <a:t>S</a:t>
            </a:r>
            <a:r>
              <a:rPr lang="en-US" sz="2200" dirty="0">
                <a:solidFill>
                  <a:schemeClr val="dk1"/>
                </a:solidFill>
              </a:rPr>
              <a:t>ecurity number.</a:t>
            </a:r>
            <a:endParaRPr dirty="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2200" dirty="0">
                <a:solidFill>
                  <a:schemeClr val="dk1"/>
                </a:solidFill>
              </a:rPr>
              <a:t>Each Social </a:t>
            </a:r>
            <a:r>
              <a:rPr lang="en-US" sz="2200" dirty="0"/>
              <a:t>S</a:t>
            </a:r>
            <a:r>
              <a:rPr lang="en-US" sz="2200" dirty="0">
                <a:solidFill>
                  <a:schemeClr val="dk1"/>
                </a:solidFill>
              </a:rPr>
              <a:t>ecurity number can be assigned only to one person.</a:t>
            </a:r>
            <a:endParaRPr dirty="0"/>
          </a:p>
        </p:txBody>
      </p:sp>
      <p:sp>
        <p:nvSpPr>
          <p:cNvPr id="1043" name="Google Shape;1043;p72"/>
          <p:cNvSpPr txBox="1"/>
          <p:nvPr/>
        </p:nvSpPr>
        <p:spPr>
          <a:xfrm>
            <a:off x="1987296" y="3938016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44" name="Google Shape;1044;p7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84448" y="1110557"/>
            <a:ext cx="3791712" cy="21690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Google Shape;1049;p73"/>
          <p:cNvSpPr txBox="1">
            <a:spLocks noGrp="1"/>
          </p:cNvSpPr>
          <p:nvPr>
            <p:ph type="body" idx="1"/>
          </p:nvPr>
        </p:nvSpPr>
        <p:spPr>
          <a:xfrm>
            <a:off x="-2" y="6564741"/>
            <a:ext cx="10612583" cy="2932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91425" bIns="45700" anchor="ctr" anchorCtr="0">
            <a:no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</a:pPr>
            <a:endParaRPr/>
          </a:p>
        </p:txBody>
      </p:sp>
      <p:sp>
        <p:nvSpPr>
          <p:cNvPr id="1050" name="Google Shape;1050;p73"/>
          <p:cNvSpPr txBox="1">
            <a:spLocks noGrp="1"/>
          </p:cNvSpPr>
          <p:nvPr>
            <p:ph type="ctrTitle"/>
          </p:nvPr>
        </p:nvSpPr>
        <p:spPr>
          <a:xfrm>
            <a:off x="0" y="304600"/>
            <a:ext cx="12192000" cy="477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45700" rIns="18287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-US" b="1"/>
              <a:t>One-to-Many Relationship</a:t>
            </a:r>
            <a:endParaRPr b="1"/>
          </a:p>
        </p:txBody>
      </p:sp>
      <p:sp>
        <p:nvSpPr>
          <p:cNvPr id="1051" name="Google Shape;1051;p73"/>
          <p:cNvSpPr txBox="1">
            <a:spLocks noGrp="1"/>
          </p:cNvSpPr>
          <p:nvPr>
            <p:ph type="body" idx="2"/>
          </p:nvPr>
        </p:nvSpPr>
        <p:spPr>
          <a:xfrm>
            <a:off x="646176" y="3429000"/>
            <a:ext cx="10161477" cy="26273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45700" rIns="457200" bIns="45700" anchor="t" anchorCtr="0">
            <a:noAutofit/>
          </a:bodyPr>
          <a:lstStyle/>
          <a:p>
            <a:pPr marL="91440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-US" sz="2400" dirty="0"/>
              <a:t>Here are two</a:t>
            </a:r>
            <a:r>
              <a:rPr lang="en-US" sz="2400" dirty="0">
                <a:solidFill>
                  <a:schemeClr val="dk1"/>
                </a:solidFill>
              </a:rPr>
              <a:t> tables: one for people, and another for addresses.</a:t>
            </a:r>
            <a:endParaRPr dirty="0"/>
          </a:p>
          <a:p>
            <a:pPr marL="91440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-US" sz="2400" dirty="0">
                <a:solidFill>
                  <a:schemeClr val="dk1"/>
                </a:solidFill>
              </a:rPr>
              <a:t>Each person has only one address.</a:t>
            </a:r>
            <a:endParaRPr dirty="0"/>
          </a:p>
          <a:p>
            <a:pPr marL="91440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-US" sz="2400" dirty="0"/>
              <a:t>However, </a:t>
            </a:r>
            <a:r>
              <a:rPr lang="en-US" sz="2400" dirty="0">
                <a:solidFill>
                  <a:schemeClr val="dk1"/>
                </a:solidFill>
              </a:rPr>
              <a:t>each address can be associated with multiple people.</a:t>
            </a:r>
            <a:endParaRPr dirty="0"/>
          </a:p>
        </p:txBody>
      </p:sp>
      <p:sp>
        <p:nvSpPr>
          <p:cNvPr id="1052" name="Google Shape;1052;p73"/>
          <p:cNvSpPr txBox="1"/>
          <p:nvPr/>
        </p:nvSpPr>
        <p:spPr>
          <a:xfrm>
            <a:off x="1987296" y="3938016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53" name="Google Shape;1053;p7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98687" y="1301839"/>
            <a:ext cx="6319428" cy="16187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Google Shape;1058;p74"/>
          <p:cNvSpPr txBox="1">
            <a:spLocks noGrp="1"/>
          </p:cNvSpPr>
          <p:nvPr>
            <p:ph type="body" idx="1"/>
          </p:nvPr>
        </p:nvSpPr>
        <p:spPr>
          <a:xfrm>
            <a:off x="-2" y="6564741"/>
            <a:ext cx="10612583" cy="2932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91425" bIns="45700" anchor="ctr" anchorCtr="0">
            <a:no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</a:pPr>
            <a:endParaRPr/>
          </a:p>
        </p:txBody>
      </p:sp>
      <p:sp>
        <p:nvSpPr>
          <p:cNvPr id="1059" name="Google Shape;1059;p74"/>
          <p:cNvSpPr txBox="1">
            <a:spLocks noGrp="1"/>
          </p:cNvSpPr>
          <p:nvPr>
            <p:ph type="ctrTitle"/>
          </p:nvPr>
        </p:nvSpPr>
        <p:spPr>
          <a:xfrm>
            <a:off x="0" y="304600"/>
            <a:ext cx="12192000" cy="477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45700" rIns="18287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-US" b="1"/>
              <a:t>One-to-Many Relationship</a:t>
            </a:r>
            <a:endParaRPr b="1"/>
          </a:p>
        </p:txBody>
      </p:sp>
      <p:sp>
        <p:nvSpPr>
          <p:cNvPr id="1060" name="Google Shape;1060;p74"/>
          <p:cNvSpPr txBox="1">
            <a:spLocks noGrp="1"/>
          </p:cNvSpPr>
          <p:nvPr>
            <p:ph type="body" idx="2"/>
          </p:nvPr>
        </p:nvSpPr>
        <p:spPr>
          <a:xfrm>
            <a:off x="646176" y="3704545"/>
            <a:ext cx="10161477" cy="1593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45700" rIns="457200" bIns="45700" anchor="t" anchorCtr="0">
            <a:noAutofit/>
          </a:bodyPr>
          <a:lstStyle/>
          <a:p>
            <a:pPr marL="91440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-US" sz="2400" dirty="0">
                <a:solidFill>
                  <a:schemeClr val="dk1"/>
                </a:solidFill>
              </a:rPr>
              <a:t>The two tables joined</a:t>
            </a:r>
            <a:r>
              <a:rPr lang="en-US" sz="2400" dirty="0"/>
              <a:t> </a:t>
            </a:r>
            <a:r>
              <a:rPr lang="en-US" sz="2400" dirty="0">
                <a:solidFill>
                  <a:schemeClr val="dk1"/>
                </a:solidFill>
              </a:rPr>
              <a:t>would look like this.</a:t>
            </a:r>
            <a:endParaRPr dirty="0"/>
          </a:p>
          <a:p>
            <a:pPr marL="9144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-US" sz="2400" dirty="0">
                <a:solidFill>
                  <a:schemeClr val="dk1"/>
                </a:solidFill>
              </a:rPr>
              <a:t>Each person has an address.</a:t>
            </a:r>
            <a:endParaRPr dirty="0"/>
          </a:p>
          <a:p>
            <a:pPr marL="9144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-US" sz="2400" dirty="0">
                <a:solidFill>
                  <a:schemeClr val="dk1"/>
                </a:solidFill>
              </a:rPr>
              <a:t>Each address can be associated with multiple people.</a:t>
            </a:r>
            <a:endParaRPr dirty="0"/>
          </a:p>
        </p:txBody>
      </p:sp>
      <p:sp>
        <p:nvSpPr>
          <p:cNvPr id="1061" name="Google Shape;1061;p74"/>
          <p:cNvSpPr txBox="1"/>
          <p:nvPr/>
        </p:nvSpPr>
        <p:spPr>
          <a:xfrm>
            <a:off x="1987296" y="3938016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62" name="Google Shape;1062;p7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01130" y="1179744"/>
            <a:ext cx="5610318" cy="1851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067;p75"/>
          <p:cNvSpPr txBox="1">
            <a:spLocks noGrp="1"/>
          </p:cNvSpPr>
          <p:nvPr>
            <p:ph type="body" idx="1"/>
          </p:nvPr>
        </p:nvSpPr>
        <p:spPr>
          <a:xfrm>
            <a:off x="-2" y="6564741"/>
            <a:ext cx="10612583" cy="2932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91425" bIns="45700" anchor="ctr" anchorCtr="0">
            <a:no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</a:pPr>
            <a:endParaRPr/>
          </a:p>
        </p:txBody>
      </p:sp>
      <p:sp>
        <p:nvSpPr>
          <p:cNvPr id="1068" name="Google Shape;1068;p75"/>
          <p:cNvSpPr txBox="1">
            <a:spLocks noGrp="1"/>
          </p:cNvSpPr>
          <p:nvPr>
            <p:ph type="ctrTitle"/>
          </p:nvPr>
        </p:nvSpPr>
        <p:spPr>
          <a:xfrm>
            <a:off x="0" y="304600"/>
            <a:ext cx="12192000" cy="477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45700" rIns="18287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-US" b="1"/>
              <a:t>Many-to-Many Relationship</a:t>
            </a:r>
            <a:endParaRPr b="1"/>
          </a:p>
        </p:txBody>
      </p:sp>
      <p:sp>
        <p:nvSpPr>
          <p:cNvPr id="1069" name="Google Shape;1069;p75"/>
          <p:cNvSpPr txBox="1">
            <a:spLocks noGrp="1"/>
          </p:cNvSpPr>
          <p:nvPr>
            <p:ph type="body" idx="2"/>
          </p:nvPr>
        </p:nvSpPr>
        <p:spPr>
          <a:xfrm>
            <a:off x="671228" y="3842107"/>
            <a:ext cx="10161477" cy="1593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45700" rIns="457200" bIns="45700" anchor="t" anchorCtr="0">
            <a:noAutofit/>
          </a:bodyPr>
          <a:lstStyle/>
          <a:p>
            <a:pPr marL="457200" lvl="0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-US" sz="2400" dirty="0">
                <a:solidFill>
                  <a:schemeClr val="dk1"/>
                </a:solidFill>
              </a:rPr>
              <a:t>Each child here has more than one parent.</a:t>
            </a:r>
            <a:endParaRPr dirty="0"/>
          </a:p>
          <a:p>
            <a:pPr marL="457200" lvl="0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-US" sz="2400" dirty="0">
                <a:solidFill>
                  <a:schemeClr val="dk1"/>
                </a:solidFill>
              </a:rPr>
              <a:t>Each parent has more than one child.</a:t>
            </a:r>
            <a:endParaRPr dirty="0"/>
          </a:p>
        </p:txBody>
      </p:sp>
      <p:sp>
        <p:nvSpPr>
          <p:cNvPr id="1070" name="Google Shape;1070;p75"/>
          <p:cNvSpPr txBox="1"/>
          <p:nvPr/>
        </p:nvSpPr>
        <p:spPr>
          <a:xfrm>
            <a:off x="1987296" y="3938016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71" name="Google Shape;1071;p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72027" y="1121217"/>
            <a:ext cx="6300461" cy="16881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Google Shape;1076;p76"/>
          <p:cNvSpPr txBox="1">
            <a:spLocks noGrp="1"/>
          </p:cNvSpPr>
          <p:nvPr>
            <p:ph type="body" idx="1"/>
          </p:nvPr>
        </p:nvSpPr>
        <p:spPr>
          <a:xfrm>
            <a:off x="-2" y="6564741"/>
            <a:ext cx="10612583" cy="2932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91425" bIns="45700" anchor="ctr" anchorCtr="0">
            <a:no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</a:pPr>
            <a:endParaRPr/>
          </a:p>
        </p:txBody>
      </p:sp>
      <p:sp>
        <p:nvSpPr>
          <p:cNvPr id="1077" name="Google Shape;1077;p76"/>
          <p:cNvSpPr txBox="1">
            <a:spLocks noGrp="1"/>
          </p:cNvSpPr>
          <p:nvPr>
            <p:ph type="ctrTitle"/>
          </p:nvPr>
        </p:nvSpPr>
        <p:spPr>
          <a:xfrm>
            <a:off x="0" y="304600"/>
            <a:ext cx="12192000" cy="477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45700" rIns="18287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-US" b="1"/>
              <a:t>Many-to-Many Relationship</a:t>
            </a:r>
            <a:endParaRPr b="1"/>
          </a:p>
        </p:txBody>
      </p:sp>
      <p:sp>
        <p:nvSpPr>
          <p:cNvPr id="1078" name="Google Shape;1078;p76"/>
          <p:cNvSpPr txBox="1">
            <a:spLocks noGrp="1"/>
          </p:cNvSpPr>
          <p:nvPr>
            <p:ph type="body" idx="2"/>
          </p:nvPr>
        </p:nvSpPr>
        <p:spPr>
          <a:xfrm>
            <a:off x="859119" y="3943482"/>
            <a:ext cx="10161477" cy="1593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45700" rIns="457200" bIns="45700" anchor="t" anchorCtr="0">
            <a:noAutofit/>
          </a:bodyPr>
          <a:lstStyle/>
          <a:p>
            <a:pPr marL="457200" lvl="0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-US" sz="2400">
                <a:solidFill>
                  <a:schemeClr val="dk1"/>
                </a:solidFill>
              </a:rPr>
              <a:t>Each child can have more than one parent.</a:t>
            </a:r>
            <a:endParaRPr/>
          </a:p>
          <a:p>
            <a:pPr marL="457200" lvl="0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-US" sz="2400">
                <a:solidFill>
                  <a:schemeClr val="dk1"/>
                </a:solidFill>
              </a:rPr>
              <a:t>Each parent can have more than one child.</a:t>
            </a:r>
            <a:endParaRPr/>
          </a:p>
          <a:p>
            <a:pPr marL="457200" lvl="0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-US" sz="2400">
                <a:solidFill>
                  <a:schemeClr val="dk1"/>
                </a:solidFill>
              </a:rPr>
              <a:t>The two tables are joined in a junction table.</a:t>
            </a:r>
            <a:endParaRPr/>
          </a:p>
        </p:txBody>
      </p:sp>
      <p:sp>
        <p:nvSpPr>
          <p:cNvPr id="1079" name="Google Shape;1079;p76"/>
          <p:cNvSpPr txBox="1"/>
          <p:nvPr/>
        </p:nvSpPr>
        <p:spPr>
          <a:xfrm>
            <a:off x="1987296" y="3938016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80" name="Google Shape;1080;p7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49422" y="1079133"/>
            <a:ext cx="4780191" cy="24751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77"/>
          <p:cNvSpPr txBox="1">
            <a:spLocks noGrp="1"/>
          </p:cNvSpPr>
          <p:nvPr>
            <p:ph type="body" idx="1"/>
          </p:nvPr>
        </p:nvSpPr>
        <p:spPr>
          <a:xfrm>
            <a:off x="-2" y="6564741"/>
            <a:ext cx="10612583" cy="2932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91425" bIns="45700" anchor="ctr" anchorCtr="0">
            <a:no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</a:pPr>
            <a:endParaRPr/>
          </a:p>
        </p:txBody>
      </p:sp>
      <p:sp>
        <p:nvSpPr>
          <p:cNvPr id="1086" name="Google Shape;1086;p77"/>
          <p:cNvSpPr txBox="1">
            <a:spLocks noGrp="1"/>
          </p:cNvSpPr>
          <p:nvPr>
            <p:ph type="ctrTitle"/>
          </p:nvPr>
        </p:nvSpPr>
        <p:spPr>
          <a:xfrm>
            <a:off x="0" y="304600"/>
            <a:ext cx="12192000" cy="477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45700" rIns="18287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-US" b="1"/>
              <a:t>Junction Table</a:t>
            </a:r>
            <a:endParaRPr b="1"/>
          </a:p>
        </p:txBody>
      </p:sp>
      <p:sp>
        <p:nvSpPr>
          <p:cNvPr id="1087" name="Google Shape;1087;p77"/>
          <p:cNvSpPr txBox="1"/>
          <p:nvPr/>
        </p:nvSpPr>
        <p:spPr>
          <a:xfrm>
            <a:off x="1987296" y="3938016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88" name="Google Shape;1088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5363" y="1258975"/>
            <a:ext cx="2794050" cy="2760250"/>
          </a:xfrm>
          <a:prstGeom prst="rect">
            <a:avLst/>
          </a:prstGeom>
          <a:noFill/>
          <a:ln>
            <a:noFill/>
          </a:ln>
        </p:spPr>
      </p:pic>
      <p:sp>
        <p:nvSpPr>
          <p:cNvPr id="1089" name="Google Shape;1089;p77"/>
          <p:cNvSpPr txBox="1"/>
          <p:nvPr/>
        </p:nvSpPr>
        <p:spPr>
          <a:xfrm>
            <a:off x="363300" y="4307350"/>
            <a:ext cx="4344300" cy="11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spcBef>
                <a:spcPts val="44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-US" sz="1800" dirty="0">
                <a:solidFill>
                  <a:srgbClr val="000000"/>
                </a:solidFill>
              </a:rPr>
              <a:t>A junction table contains many </a:t>
            </a:r>
            <a:r>
              <a:rPr lang="en-US" sz="1800" dirty="0" err="1">
                <a:solidFill>
                  <a:srgbClr val="000000"/>
                </a:solidFill>
              </a:rPr>
              <a:t>parent_ids</a:t>
            </a:r>
            <a:r>
              <a:rPr lang="en-US" sz="1800" dirty="0">
                <a:solidFill>
                  <a:srgbClr val="000000"/>
                </a:solidFill>
              </a:rPr>
              <a:t> and </a:t>
            </a:r>
            <a:r>
              <a:rPr lang="en-US" sz="1800" dirty="0" err="1">
                <a:solidFill>
                  <a:srgbClr val="000000"/>
                </a:solidFill>
              </a:rPr>
              <a:t>child_ids</a:t>
            </a:r>
            <a:r>
              <a:rPr lang="en-US" sz="1800" dirty="0">
                <a:solidFill>
                  <a:srgbClr val="000000"/>
                </a:solidFill>
              </a:rPr>
              <a:t>.</a:t>
            </a:r>
            <a:endParaRPr sz="1800" dirty="0">
              <a:solidFill>
                <a:srgbClr val="000000"/>
              </a:solidFill>
            </a:endParaRPr>
          </a:p>
        </p:txBody>
      </p:sp>
      <p:pic>
        <p:nvPicPr>
          <p:cNvPr id="1090" name="Google Shape;1090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68626" y="1258975"/>
            <a:ext cx="2021925" cy="184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1" name="Google Shape;1091;p7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38425" y="4148800"/>
            <a:ext cx="3904319" cy="1791625"/>
          </a:xfrm>
          <a:prstGeom prst="rect">
            <a:avLst/>
          </a:prstGeom>
          <a:noFill/>
          <a:ln>
            <a:noFill/>
          </a:ln>
        </p:spPr>
      </p:pic>
      <p:sp>
        <p:nvSpPr>
          <p:cNvPr id="1092" name="Google Shape;1092;p77"/>
          <p:cNvSpPr/>
          <p:nvPr/>
        </p:nvSpPr>
        <p:spPr>
          <a:xfrm>
            <a:off x="7528588" y="3198400"/>
            <a:ext cx="702000" cy="9504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3" name="Google Shape;1093;p77"/>
          <p:cNvSpPr txBox="1"/>
          <p:nvPr/>
        </p:nvSpPr>
        <p:spPr>
          <a:xfrm>
            <a:off x="8368000" y="3102925"/>
            <a:ext cx="1598700" cy="3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Join child and parent table through junction table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78"/>
          <p:cNvSpPr txBox="1">
            <a:spLocks noGrp="1"/>
          </p:cNvSpPr>
          <p:nvPr>
            <p:ph type="title"/>
          </p:nvPr>
        </p:nvSpPr>
        <p:spPr>
          <a:xfrm>
            <a:off x="381000" y="361950"/>
            <a:ext cx="11430000" cy="6134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</a:pPr>
            <a:r>
              <a:rPr lang="en-US" sz="4000" i="1" u="sng"/>
              <a:t>Entity Relationship Diagrams		</a:t>
            </a:r>
            <a:endParaRPr sz="4000" i="1" u="sng"/>
          </a:p>
        </p:txBody>
      </p:sp>
      <p:sp>
        <p:nvSpPr>
          <p:cNvPr id="1099" name="Google Shape;1099;p78"/>
          <p:cNvSpPr txBox="1">
            <a:spLocks noGrp="1"/>
          </p:cNvSpPr>
          <p:nvPr>
            <p:ph type="sldNum" idx="12"/>
          </p:nvPr>
        </p:nvSpPr>
        <p:spPr>
          <a:xfrm>
            <a:off x="10972800" y="6564742"/>
            <a:ext cx="1219200" cy="293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36575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  <p:sp>
        <p:nvSpPr>
          <p:cNvPr id="1100" name="Google Shape;1100;p78"/>
          <p:cNvSpPr txBox="1">
            <a:spLocks noGrp="1"/>
          </p:cNvSpPr>
          <p:nvPr>
            <p:ph type="body" idx="1"/>
          </p:nvPr>
        </p:nvSpPr>
        <p:spPr>
          <a:xfrm>
            <a:off x="-2" y="6564741"/>
            <a:ext cx="10612583" cy="2932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91425" bIns="45700" anchor="ctr" anchorCtr="0">
            <a:no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p59"/>
          <p:cNvSpPr txBox="1">
            <a:spLocks noGrp="1"/>
          </p:cNvSpPr>
          <p:nvPr>
            <p:ph type="body" idx="1"/>
          </p:nvPr>
        </p:nvSpPr>
        <p:spPr>
          <a:xfrm>
            <a:off x="-2" y="6564741"/>
            <a:ext cx="10612583" cy="2932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91425" bIns="45700" anchor="ctr" anchorCtr="0">
            <a:no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</a:pPr>
            <a:endParaRPr/>
          </a:p>
        </p:txBody>
      </p:sp>
      <p:sp>
        <p:nvSpPr>
          <p:cNvPr id="921" name="Google Shape;921;p59"/>
          <p:cNvSpPr txBox="1">
            <a:spLocks noGrp="1"/>
          </p:cNvSpPr>
          <p:nvPr>
            <p:ph type="body" idx="2"/>
          </p:nvPr>
        </p:nvSpPr>
        <p:spPr>
          <a:xfrm>
            <a:off x="243840" y="1863494"/>
            <a:ext cx="11472672" cy="4013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45700" rIns="457200" bIns="45700" anchor="t" anchorCtr="0">
            <a:noAutofit/>
          </a:bodyPr>
          <a:lstStyle/>
          <a:p>
            <a:pPr marL="228600" lvl="0" indent="-18288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❑"/>
            </a:pPr>
            <a:r>
              <a:rPr lang="en-US" sz="2400" dirty="0">
                <a:latin typeface="Roboto"/>
                <a:ea typeface="Roboto"/>
                <a:cs typeface="Roboto"/>
                <a:sym typeface="Roboto"/>
              </a:rPr>
              <a:t> Apply data modeling techniques to database design. </a:t>
            </a:r>
          </a:p>
          <a:p>
            <a:pPr marL="228600" lvl="0" indent="-18288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❑"/>
            </a:pPr>
            <a:endParaRPr lang="en-US" sz="2400" dirty="0">
              <a:latin typeface="Roboto"/>
              <a:ea typeface="Roboto"/>
              <a:cs typeface="Roboto"/>
              <a:sym typeface="Roboto"/>
            </a:endParaRPr>
          </a:p>
          <a:p>
            <a:pPr marL="228600" lvl="0" indent="-18288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❑"/>
            </a:pPr>
            <a:r>
              <a:rPr lang="en-US" sz="2400" dirty="0">
                <a:latin typeface="Roboto"/>
                <a:ea typeface="Roboto"/>
                <a:cs typeface="Roboto"/>
                <a:sym typeface="Roboto"/>
              </a:rPr>
              <a:t> Normalize data.</a:t>
            </a:r>
            <a:endParaRPr dirty="0"/>
          </a:p>
          <a:p>
            <a:pPr marL="228600" lvl="0" indent="-18288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❑"/>
            </a:pPr>
            <a:r>
              <a:rPr lang="en-US" sz="2400" dirty="0">
                <a:latin typeface="Roboto"/>
                <a:ea typeface="Roboto"/>
                <a:cs typeface="Roboto"/>
                <a:sym typeface="Roboto"/>
              </a:rPr>
              <a:t> Identify data relationships.</a:t>
            </a:r>
            <a:endParaRPr dirty="0"/>
          </a:p>
          <a:p>
            <a:pPr marL="228600" lvl="0" indent="-182880">
              <a:spcBef>
                <a:spcPts val="2200"/>
              </a:spcBef>
              <a:buSzPts val="2400"/>
              <a:buFont typeface="Noto Sans Symbols"/>
              <a:buChar char="❑"/>
            </a:pPr>
            <a:r>
              <a:rPr lang="en-US" sz="2400" dirty="0">
                <a:latin typeface="Roboto"/>
                <a:ea typeface="Roboto"/>
                <a:cs typeface="Roboto"/>
                <a:sym typeface="Roboto"/>
              </a:rPr>
              <a:t> Create visual representations of a database through entity relationship diagrams.</a:t>
            </a:r>
            <a:endParaRPr sz="24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22" name="Google Shape;922;p59"/>
          <p:cNvSpPr txBox="1">
            <a:spLocks noGrp="1"/>
          </p:cNvSpPr>
          <p:nvPr>
            <p:ph type="ctrTitle"/>
          </p:nvPr>
        </p:nvSpPr>
        <p:spPr>
          <a:xfrm>
            <a:off x="0" y="304600"/>
            <a:ext cx="12192000" cy="477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45700" rIns="18287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 sz="3200" b="1" dirty="0"/>
              <a:t>Class Objectives</a:t>
            </a:r>
            <a:endParaRPr dirty="0"/>
          </a:p>
        </p:txBody>
      </p:sp>
      <p:sp>
        <p:nvSpPr>
          <p:cNvPr id="923" name="Google Shape;923;p59"/>
          <p:cNvSpPr txBox="1">
            <a:spLocks noGrp="1"/>
          </p:cNvSpPr>
          <p:nvPr>
            <p:ph type="subTitle" idx="3"/>
          </p:nvPr>
        </p:nvSpPr>
        <p:spPr>
          <a:xfrm>
            <a:off x="0" y="884164"/>
            <a:ext cx="12192000" cy="877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18287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 b="1" dirty="0"/>
              <a:t>By the end of today’s class, you will: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79"/>
          <p:cNvSpPr txBox="1">
            <a:spLocks noGrp="1"/>
          </p:cNvSpPr>
          <p:nvPr>
            <p:ph type="body" idx="1"/>
          </p:nvPr>
        </p:nvSpPr>
        <p:spPr>
          <a:xfrm>
            <a:off x="-2" y="6564741"/>
            <a:ext cx="10612583" cy="2932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91425" bIns="45700" anchor="ctr" anchorCtr="0">
            <a:no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</a:pPr>
            <a:endParaRPr/>
          </a:p>
        </p:txBody>
      </p:sp>
      <p:sp>
        <p:nvSpPr>
          <p:cNvPr id="1106" name="Google Shape;1106;p79"/>
          <p:cNvSpPr txBox="1">
            <a:spLocks noGrp="1"/>
          </p:cNvSpPr>
          <p:nvPr>
            <p:ph type="ctrTitle"/>
          </p:nvPr>
        </p:nvSpPr>
        <p:spPr>
          <a:xfrm>
            <a:off x="0" y="304600"/>
            <a:ext cx="12192000" cy="477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45700" rIns="18287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-US" b="1"/>
              <a:t>Entity Relationship Diagrams (ERDs)</a:t>
            </a:r>
            <a:endParaRPr b="1"/>
          </a:p>
        </p:txBody>
      </p:sp>
      <p:sp>
        <p:nvSpPr>
          <p:cNvPr id="1107" name="Google Shape;1107;p79"/>
          <p:cNvSpPr txBox="1">
            <a:spLocks noGrp="1"/>
          </p:cNvSpPr>
          <p:nvPr>
            <p:ph type="body" idx="2"/>
          </p:nvPr>
        </p:nvSpPr>
        <p:spPr>
          <a:xfrm>
            <a:off x="658703" y="1215382"/>
            <a:ext cx="10977976" cy="5085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45700" rIns="457200" bIns="45700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</a:pPr>
            <a:r>
              <a:rPr lang="en-US" sz="2400" dirty="0">
                <a:solidFill>
                  <a:schemeClr val="dk1"/>
                </a:solidFill>
              </a:rPr>
              <a:t>An </a:t>
            </a:r>
            <a:r>
              <a:rPr lang="en-US" sz="2400" b="1" dirty="0">
                <a:solidFill>
                  <a:srgbClr val="980000"/>
                </a:solidFill>
              </a:rPr>
              <a:t>E</a:t>
            </a:r>
            <a:r>
              <a:rPr lang="en-US" sz="2400" dirty="0">
                <a:solidFill>
                  <a:schemeClr val="dk1"/>
                </a:solidFill>
              </a:rPr>
              <a:t>ntity </a:t>
            </a:r>
            <a:r>
              <a:rPr lang="en-US" sz="2400" b="1" dirty="0">
                <a:solidFill>
                  <a:srgbClr val="980000"/>
                </a:solidFill>
              </a:rPr>
              <a:t>R</a:t>
            </a:r>
            <a:r>
              <a:rPr lang="en-US" sz="2400" dirty="0">
                <a:solidFill>
                  <a:schemeClr val="dk1"/>
                </a:solidFill>
              </a:rPr>
              <a:t>elationship </a:t>
            </a:r>
            <a:r>
              <a:rPr lang="en-US" sz="2400" b="1" dirty="0">
                <a:solidFill>
                  <a:srgbClr val="980000"/>
                </a:solidFill>
              </a:rPr>
              <a:t>D</a:t>
            </a:r>
            <a:r>
              <a:rPr lang="en-US" sz="2400" dirty="0">
                <a:solidFill>
                  <a:schemeClr val="dk1"/>
                </a:solidFill>
              </a:rPr>
              <a:t>iagram provides a visual method of modeling data.</a:t>
            </a:r>
            <a:endParaRPr dirty="0"/>
          </a:p>
          <a:p>
            <a:pPr marL="342900" lvl="0" indent="-34290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</a:pPr>
            <a:r>
              <a:rPr lang="en-US" sz="2400" dirty="0">
                <a:solidFill>
                  <a:schemeClr val="dk1"/>
                </a:solidFill>
              </a:rPr>
              <a:t>Entities, their data types, and relationships are all illustrated in the diagram.</a:t>
            </a:r>
            <a:endParaRPr dirty="0"/>
          </a:p>
          <a:p>
            <a:pPr marL="342900" lvl="0" indent="-34290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</a:pPr>
            <a:r>
              <a:rPr lang="en-US" sz="2400" dirty="0">
                <a:solidFill>
                  <a:schemeClr val="dk1"/>
                </a:solidFill>
              </a:rPr>
              <a:t>There are three models used when creating diagrams:</a:t>
            </a:r>
            <a:endParaRPr dirty="0"/>
          </a:p>
          <a:p>
            <a:pPr marL="914400" lvl="1" indent="-355600" algn="l" rtl="0">
              <a:lnSpc>
                <a:spcPct val="115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Char char="o"/>
            </a:pPr>
            <a:r>
              <a:rPr lang="en-US" sz="2400" b="1" dirty="0">
                <a:solidFill>
                  <a:schemeClr val="dk1"/>
                </a:solidFill>
              </a:rPr>
              <a:t>Conceptual</a:t>
            </a:r>
            <a:r>
              <a:rPr lang="en-US" sz="2400" dirty="0">
                <a:solidFill>
                  <a:schemeClr val="dk1"/>
                </a:solidFill>
              </a:rPr>
              <a:t>: Basic information containing table and column names </a:t>
            </a:r>
            <a:endParaRPr dirty="0"/>
          </a:p>
          <a:p>
            <a:pPr marL="914400" lvl="1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Char char="o"/>
            </a:pPr>
            <a:r>
              <a:rPr lang="en-US" sz="2400" b="1" dirty="0">
                <a:solidFill>
                  <a:schemeClr val="dk1"/>
                </a:solidFill>
              </a:rPr>
              <a:t>Logical</a:t>
            </a:r>
            <a:r>
              <a:rPr lang="en-US" sz="2400" dirty="0">
                <a:solidFill>
                  <a:schemeClr val="dk1"/>
                </a:solidFill>
              </a:rPr>
              <a:t>: Slightly more complex than conceptual models, with IDs and data types defined</a:t>
            </a:r>
            <a:endParaRPr dirty="0"/>
          </a:p>
          <a:p>
            <a:pPr marL="914400" lvl="1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Char char="o"/>
            </a:pPr>
            <a:r>
              <a:rPr lang="en-US" sz="2400" b="1" dirty="0">
                <a:solidFill>
                  <a:schemeClr val="dk1"/>
                </a:solidFill>
              </a:rPr>
              <a:t>Physical</a:t>
            </a:r>
            <a:r>
              <a:rPr lang="en-US" sz="2400" dirty="0">
                <a:solidFill>
                  <a:schemeClr val="dk1"/>
                </a:solidFill>
              </a:rPr>
              <a:t>: The blueprint of the database, reflecting physical relationships between entities</a:t>
            </a:r>
            <a:endParaRPr dirty="0"/>
          </a:p>
          <a:p>
            <a:pPr marL="457200" lvl="0" indent="-22860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endParaRPr sz="2400" dirty="0">
              <a:solidFill>
                <a:schemeClr val="dk1"/>
              </a:solidFill>
            </a:endParaRPr>
          </a:p>
        </p:txBody>
      </p:sp>
      <p:sp>
        <p:nvSpPr>
          <p:cNvPr id="1108" name="Google Shape;1108;p79"/>
          <p:cNvSpPr txBox="1"/>
          <p:nvPr/>
        </p:nvSpPr>
        <p:spPr>
          <a:xfrm>
            <a:off x="1987296" y="3938016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p60"/>
          <p:cNvSpPr txBox="1">
            <a:spLocks noGrp="1"/>
          </p:cNvSpPr>
          <p:nvPr>
            <p:ph type="title"/>
          </p:nvPr>
        </p:nvSpPr>
        <p:spPr>
          <a:xfrm>
            <a:off x="381000" y="361950"/>
            <a:ext cx="11430000" cy="6134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</a:pPr>
            <a:r>
              <a:rPr lang="en-US" sz="4000" i="1" u="sng"/>
              <a:t>Data Normalization		</a:t>
            </a:r>
            <a:endParaRPr sz="4000" i="1" u="sng"/>
          </a:p>
        </p:txBody>
      </p:sp>
      <p:sp>
        <p:nvSpPr>
          <p:cNvPr id="929" name="Google Shape;929;p60"/>
          <p:cNvSpPr txBox="1">
            <a:spLocks noGrp="1"/>
          </p:cNvSpPr>
          <p:nvPr>
            <p:ph type="sldNum" idx="12"/>
          </p:nvPr>
        </p:nvSpPr>
        <p:spPr>
          <a:xfrm>
            <a:off x="10972800" y="6564742"/>
            <a:ext cx="1219200" cy="293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36575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  <p:sp>
        <p:nvSpPr>
          <p:cNvPr id="930" name="Google Shape;930;p60"/>
          <p:cNvSpPr txBox="1">
            <a:spLocks noGrp="1"/>
          </p:cNvSpPr>
          <p:nvPr>
            <p:ph type="body" idx="1"/>
          </p:nvPr>
        </p:nvSpPr>
        <p:spPr>
          <a:xfrm>
            <a:off x="-2" y="6564741"/>
            <a:ext cx="10612583" cy="2932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91425" bIns="45700" anchor="ctr" anchorCtr="0">
            <a:no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p61"/>
          <p:cNvSpPr txBox="1">
            <a:spLocks noGrp="1"/>
          </p:cNvSpPr>
          <p:nvPr>
            <p:ph type="body" idx="1"/>
          </p:nvPr>
        </p:nvSpPr>
        <p:spPr>
          <a:xfrm>
            <a:off x="-2" y="6564741"/>
            <a:ext cx="10612583" cy="2932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91425" bIns="45700" anchor="ctr" anchorCtr="0">
            <a:no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</a:pPr>
            <a:endParaRPr/>
          </a:p>
        </p:txBody>
      </p:sp>
      <p:sp>
        <p:nvSpPr>
          <p:cNvPr id="936" name="Google Shape;936;p61"/>
          <p:cNvSpPr txBox="1">
            <a:spLocks noGrp="1"/>
          </p:cNvSpPr>
          <p:nvPr>
            <p:ph type="ctrTitle"/>
          </p:nvPr>
        </p:nvSpPr>
        <p:spPr>
          <a:xfrm>
            <a:off x="0" y="304600"/>
            <a:ext cx="12192000" cy="477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45700" rIns="18287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-US" b="1"/>
              <a:t>Data Normalization</a:t>
            </a:r>
            <a:endParaRPr b="1"/>
          </a:p>
        </p:txBody>
      </p:sp>
      <p:sp>
        <p:nvSpPr>
          <p:cNvPr id="937" name="Google Shape;937;p61"/>
          <p:cNvSpPr txBox="1">
            <a:spLocks noGrp="1"/>
          </p:cNvSpPr>
          <p:nvPr>
            <p:ph type="body" idx="2"/>
          </p:nvPr>
        </p:nvSpPr>
        <p:spPr>
          <a:xfrm>
            <a:off x="536448" y="1180742"/>
            <a:ext cx="10302240" cy="40496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45700" rIns="457200" bIns="45700" anchor="t" anchorCtr="0">
            <a:noAutofit/>
          </a:bodyPr>
          <a:lstStyle/>
          <a:p>
            <a:pPr marL="457200" lvl="0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-US" sz="2400" dirty="0">
                <a:solidFill>
                  <a:schemeClr val="dk1"/>
                </a:solidFill>
              </a:rPr>
              <a:t>Data normalization is the process of restructuring data to a set of “normal forms.”</a:t>
            </a:r>
          </a:p>
          <a:p>
            <a:pPr marL="889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endParaRPr dirty="0"/>
          </a:p>
          <a:p>
            <a:pPr marL="457200" lvl="0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-US" sz="2400" dirty="0"/>
              <a:t>This r</a:t>
            </a:r>
            <a:r>
              <a:rPr lang="en-US" sz="2400" dirty="0">
                <a:solidFill>
                  <a:schemeClr val="dk1"/>
                </a:solidFill>
              </a:rPr>
              <a:t>educes and eliminates data redundancy and inconsistencies.</a:t>
            </a:r>
          </a:p>
          <a:p>
            <a:pPr marL="889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endParaRPr dirty="0"/>
          </a:p>
          <a:p>
            <a:pPr marL="457200" lvl="0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-US" sz="2400" dirty="0">
                <a:solidFill>
                  <a:schemeClr val="dk1"/>
                </a:solidFill>
              </a:rPr>
              <a:t>Three most common forms:</a:t>
            </a:r>
            <a:endParaRPr dirty="0"/>
          </a:p>
          <a:p>
            <a:pPr marL="914400" lvl="1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ourier New"/>
              <a:buChar char="o"/>
            </a:pPr>
            <a:r>
              <a:rPr lang="en-US" sz="2200" dirty="0">
                <a:solidFill>
                  <a:schemeClr val="dk1"/>
                </a:solidFill>
              </a:rPr>
              <a:t>First normal form (1NF)</a:t>
            </a:r>
            <a:endParaRPr dirty="0"/>
          </a:p>
          <a:p>
            <a:pPr marL="914400" lvl="1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○"/>
            </a:pPr>
            <a:r>
              <a:rPr lang="en-US" sz="2200" dirty="0">
                <a:solidFill>
                  <a:schemeClr val="dk1"/>
                </a:solidFill>
              </a:rPr>
              <a:t>Second normal form (2NF)</a:t>
            </a:r>
            <a:endParaRPr dirty="0"/>
          </a:p>
          <a:p>
            <a:pPr marL="914400" lvl="1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○"/>
            </a:pPr>
            <a:r>
              <a:rPr lang="en-US" sz="2200" dirty="0">
                <a:solidFill>
                  <a:schemeClr val="dk1"/>
                </a:solidFill>
              </a:rPr>
              <a:t>Third normal form (3NF)</a:t>
            </a:r>
          </a:p>
          <a:p>
            <a:pPr marL="54610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endParaRPr dirty="0"/>
          </a:p>
          <a:p>
            <a:pPr marL="457200" lvl="0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-US" sz="2400" dirty="0">
                <a:solidFill>
                  <a:schemeClr val="dk1"/>
                </a:solidFill>
              </a:rPr>
              <a:t>There are even more levels! </a:t>
            </a:r>
            <a:endParaRPr dirty="0"/>
          </a:p>
          <a:p>
            <a:pPr marL="228600" lvl="0" indent="-6857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p62"/>
          <p:cNvSpPr txBox="1">
            <a:spLocks noGrp="1"/>
          </p:cNvSpPr>
          <p:nvPr>
            <p:ph type="body" idx="1"/>
          </p:nvPr>
        </p:nvSpPr>
        <p:spPr>
          <a:xfrm>
            <a:off x="-2" y="6564741"/>
            <a:ext cx="10612583" cy="2932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91425" bIns="45700" anchor="ctr" anchorCtr="0">
            <a:no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</a:pPr>
            <a:endParaRPr/>
          </a:p>
        </p:txBody>
      </p:sp>
      <p:sp>
        <p:nvSpPr>
          <p:cNvPr id="943" name="Google Shape;943;p62"/>
          <p:cNvSpPr txBox="1">
            <a:spLocks noGrp="1"/>
          </p:cNvSpPr>
          <p:nvPr>
            <p:ph type="ctrTitle"/>
          </p:nvPr>
        </p:nvSpPr>
        <p:spPr>
          <a:xfrm>
            <a:off x="0" y="304600"/>
            <a:ext cx="12192000" cy="477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45700" rIns="18287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-US" b="1"/>
              <a:t>First Normal Form (1NF)</a:t>
            </a:r>
            <a:endParaRPr b="1"/>
          </a:p>
        </p:txBody>
      </p:sp>
      <p:sp>
        <p:nvSpPr>
          <p:cNvPr id="944" name="Google Shape;944;p62"/>
          <p:cNvSpPr txBox="1">
            <a:spLocks noGrp="1"/>
          </p:cNvSpPr>
          <p:nvPr>
            <p:ph type="body" idx="2"/>
          </p:nvPr>
        </p:nvSpPr>
        <p:spPr>
          <a:xfrm>
            <a:off x="536448" y="1180742"/>
            <a:ext cx="10302240" cy="1708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45700" rIns="457200" bIns="45700" anchor="t" anchorCtr="0">
            <a:noAutofit/>
          </a:bodyPr>
          <a:lstStyle/>
          <a:p>
            <a:pPr marL="457200" lvl="0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-US" sz="2200" dirty="0">
                <a:solidFill>
                  <a:schemeClr val="dk1"/>
                </a:solidFill>
              </a:rPr>
              <a:t>Each field in a table row should contain a single value.</a:t>
            </a:r>
            <a:endParaRPr dirty="0"/>
          </a:p>
          <a:p>
            <a:pPr marL="457200" lvl="0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-US" sz="2200" dirty="0">
                <a:solidFill>
                  <a:schemeClr val="dk1"/>
                </a:solidFill>
              </a:rPr>
              <a:t>Each row is unique.</a:t>
            </a:r>
            <a:endParaRPr dirty="0"/>
          </a:p>
          <a:p>
            <a:pPr marL="914400" lvl="1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○"/>
            </a:pPr>
            <a:r>
              <a:rPr lang="en-US" sz="2200" dirty="0">
                <a:solidFill>
                  <a:schemeClr val="dk1"/>
                </a:solidFill>
              </a:rPr>
              <a:t>Rows can have fields that repeat.</a:t>
            </a:r>
            <a:endParaRPr dirty="0"/>
          </a:p>
          <a:p>
            <a:pPr marL="914400" lvl="1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○"/>
            </a:pPr>
            <a:r>
              <a:rPr lang="en-US" sz="2200" dirty="0">
                <a:solidFill>
                  <a:schemeClr val="dk1"/>
                </a:solidFill>
              </a:rPr>
              <a:t>Whole rows do not fully match.</a:t>
            </a:r>
            <a:endParaRPr dirty="0"/>
          </a:p>
          <a:p>
            <a:pPr marL="4572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dirty="0"/>
          </a:p>
        </p:txBody>
      </p:sp>
      <p:sp>
        <p:nvSpPr>
          <p:cNvPr id="945" name="Google Shape;945;p62"/>
          <p:cNvSpPr txBox="1"/>
          <p:nvPr/>
        </p:nvSpPr>
        <p:spPr>
          <a:xfrm>
            <a:off x="1737636" y="3421949"/>
            <a:ext cx="1103100" cy="3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en-US" sz="1800" b="0" i="0" u="sng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Raw Data</a:t>
            </a:r>
            <a:endParaRPr sz="1800" b="0" i="0" u="sng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6" name="Google Shape;946;p62"/>
          <p:cNvSpPr/>
          <p:nvPr/>
        </p:nvSpPr>
        <p:spPr>
          <a:xfrm>
            <a:off x="4698439" y="4241334"/>
            <a:ext cx="1059000" cy="5295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dk1"/>
              </a:solidFill>
              <a:highlight>
                <a:srgbClr val="FF0000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7" name="Google Shape;947;p62"/>
          <p:cNvSpPr txBox="1"/>
          <p:nvPr/>
        </p:nvSpPr>
        <p:spPr>
          <a:xfrm>
            <a:off x="7081866" y="3218682"/>
            <a:ext cx="1885718" cy="3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en-US" sz="1800" b="0" i="0" u="sng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First Normal Form</a:t>
            </a:r>
            <a:endParaRPr sz="1800" b="0" i="0" u="sng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8" name="Google Shape;948;p62"/>
          <p:cNvSpPr txBox="1"/>
          <p:nvPr/>
        </p:nvSpPr>
        <p:spPr>
          <a:xfrm>
            <a:off x="4476526" y="3763949"/>
            <a:ext cx="1584959" cy="3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en-US" sz="1800" b="0" i="0" u="sng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Normalization</a:t>
            </a:r>
            <a:endParaRPr sz="1800" b="0" i="0" u="sng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49" name="Google Shape;949;p6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8057" y="3968497"/>
            <a:ext cx="2922888" cy="944879"/>
          </a:xfrm>
          <a:prstGeom prst="rect">
            <a:avLst/>
          </a:prstGeom>
          <a:noFill/>
          <a:ln>
            <a:noFill/>
          </a:ln>
        </p:spPr>
      </p:pic>
      <p:pic>
        <p:nvPicPr>
          <p:cNvPr id="950" name="Google Shape;950;p6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813642" y="3663699"/>
            <a:ext cx="2537622" cy="22361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Google Shape;955;p63"/>
          <p:cNvSpPr txBox="1">
            <a:spLocks noGrp="1"/>
          </p:cNvSpPr>
          <p:nvPr>
            <p:ph type="body" idx="1"/>
          </p:nvPr>
        </p:nvSpPr>
        <p:spPr>
          <a:xfrm>
            <a:off x="-2" y="6564741"/>
            <a:ext cx="10612583" cy="2932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91425" bIns="45700" anchor="ctr" anchorCtr="0">
            <a:no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</a:pPr>
            <a:endParaRPr/>
          </a:p>
        </p:txBody>
      </p:sp>
      <p:sp>
        <p:nvSpPr>
          <p:cNvPr id="956" name="Google Shape;956;p63"/>
          <p:cNvSpPr txBox="1">
            <a:spLocks noGrp="1"/>
          </p:cNvSpPr>
          <p:nvPr>
            <p:ph type="ctrTitle"/>
          </p:nvPr>
        </p:nvSpPr>
        <p:spPr>
          <a:xfrm>
            <a:off x="0" y="304600"/>
            <a:ext cx="12192000" cy="477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45700" rIns="18287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-US" b="1"/>
              <a:t>Second Normal Form (2NF)</a:t>
            </a:r>
            <a:endParaRPr b="1"/>
          </a:p>
        </p:txBody>
      </p:sp>
      <p:sp>
        <p:nvSpPr>
          <p:cNvPr id="957" name="Google Shape;957;p63"/>
          <p:cNvSpPr txBox="1">
            <a:spLocks noGrp="1"/>
          </p:cNvSpPr>
          <p:nvPr>
            <p:ph type="body" idx="2"/>
          </p:nvPr>
        </p:nvSpPr>
        <p:spPr>
          <a:xfrm>
            <a:off x="402336" y="1110557"/>
            <a:ext cx="10302240" cy="19349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45700" rIns="457200" bIns="45700" anchor="t" anchorCtr="0">
            <a:noAutofit/>
          </a:bodyPr>
          <a:lstStyle/>
          <a:p>
            <a:pPr marL="457200" lvl="0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-US" sz="2200" dirty="0">
                <a:solidFill>
                  <a:schemeClr val="dk1"/>
                </a:solidFill>
              </a:rPr>
              <a:t>Data is in first </a:t>
            </a:r>
            <a:r>
              <a:rPr lang="en-US" sz="2200" dirty="0"/>
              <a:t>n</a:t>
            </a:r>
            <a:r>
              <a:rPr lang="en-US" sz="2200" dirty="0">
                <a:solidFill>
                  <a:schemeClr val="dk1"/>
                </a:solidFill>
              </a:rPr>
              <a:t>ormal </a:t>
            </a:r>
            <a:r>
              <a:rPr lang="en-US" sz="2200" dirty="0"/>
              <a:t>f</a:t>
            </a:r>
            <a:r>
              <a:rPr lang="en-US" sz="2200" dirty="0">
                <a:solidFill>
                  <a:schemeClr val="dk1"/>
                </a:solidFill>
              </a:rPr>
              <a:t>orm.</a:t>
            </a:r>
            <a:endParaRPr dirty="0"/>
          </a:p>
          <a:p>
            <a:pPr marL="457200" lvl="0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-US" sz="2200" dirty="0">
                <a:solidFill>
                  <a:schemeClr val="dk1"/>
                </a:solidFill>
              </a:rPr>
              <a:t>Duplicated data is split into separate tables. </a:t>
            </a:r>
            <a:endParaRPr dirty="0"/>
          </a:p>
          <a:p>
            <a:pPr marL="457200" lvl="0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-US" sz="2200" dirty="0">
                <a:solidFill>
                  <a:schemeClr val="dk1"/>
                </a:solidFill>
              </a:rPr>
              <a:t>Primary keys identify unique rows </a:t>
            </a:r>
            <a:r>
              <a:rPr lang="en-US" sz="2200">
                <a:solidFill>
                  <a:schemeClr val="dk1"/>
                </a:solidFill>
              </a:rPr>
              <a:t>of data.</a:t>
            </a:r>
            <a:endParaRPr dirty="0"/>
          </a:p>
          <a:p>
            <a:pPr marL="4572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dirty="0"/>
          </a:p>
        </p:txBody>
      </p:sp>
      <p:sp>
        <p:nvSpPr>
          <p:cNvPr id="958" name="Google Shape;958;p63"/>
          <p:cNvSpPr/>
          <p:nvPr/>
        </p:nvSpPr>
        <p:spPr>
          <a:xfrm>
            <a:off x="3681663" y="4426909"/>
            <a:ext cx="1059000" cy="5295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9" name="Google Shape;959;p63"/>
          <p:cNvSpPr txBox="1"/>
          <p:nvPr/>
        </p:nvSpPr>
        <p:spPr>
          <a:xfrm>
            <a:off x="5635843" y="3730940"/>
            <a:ext cx="1770217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en-US" sz="1800" b="0" i="0" u="sng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Family Table</a:t>
            </a:r>
            <a:endParaRPr sz="1800" b="0" i="0" u="sng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0" name="Google Shape;960;p63"/>
          <p:cNvSpPr txBox="1"/>
          <p:nvPr/>
        </p:nvSpPr>
        <p:spPr>
          <a:xfrm>
            <a:off x="8268586" y="3447800"/>
            <a:ext cx="1268400" cy="45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en-US" sz="1800" b="0" i="0" u="sng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Child Table</a:t>
            </a:r>
            <a:endParaRPr sz="1800" b="0" i="0" u="sng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1" name="Google Shape;961;p63"/>
          <p:cNvSpPr txBox="1"/>
          <p:nvPr/>
        </p:nvSpPr>
        <p:spPr>
          <a:xfrm>
            <a:off x="1055714" y="3488108"/>
            <a:ext cx="1730770" cy="456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en-US" sz="1800" b="0" i="0" u="sng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in 1NF</a:t>
            </a:r>
            <a:endParaRPr sz="1800" b="0" i="0" u="sng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2" name="Google Shape;962;p63"/>
          <p:cNvSpPr txBox="1"/>
          <p:nvPr/>
        </p:nvSpPr>
        <p:spPr>
          <a:xfrm>
            <a:off x="3222571" y="3700578"/>
            <a:ext cx="1977185" cy="6246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en-US" sz="1800" b="0" i="0" u="sng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2NF Normalization</a:t>
            </a:r>
            <a:endParaRPr sz="1800" b="0" i="0" u="sng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63" name="Google Shape;963;p6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8445" y="4011362"/>
            <a:ext cx="1657550" cy="17981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4" name="Google Shape;964;p6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76331" y="4261022"/>
            <a:ext cx="1381125" cy="62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5" name="Google Shape;965;p6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837332" y="3904400"/>
            <a:ext cx="2130925" cy="1400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Google Shape;970;p64"/>
          <p:cNvSpPr txBox="1">
            <a:spLocks noGrp="1"/>
          </p:cNvSpPr>
          <p:nvPr>
            <p:ph type="body" idx="1"/>
          </p:nvPr>
        </p:nvSpPr>
        <p:spPr>
          <a:xfrm>
            <a:off x="-2" y="6564741"/>
            <a:ext cx="10612583" cy="2932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91425" bIns="45700" anchor="ctr" anchorCtr="0">
            <a:no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</a:pPr>
            <a:endParaRPr/>
          </a:p>
        </p:txBody>
      </p:sp>
      <p:sp>
        <p:nvSpPr>
          <p:cNvPr id="971" name="Google Shape;971;p64"/>
          <p:cNvSpPr txBox="1">
            <a:spLocks noGrp="1"/>
          </p:cNvSpPr>
          <p:nvPr>
            <p:ph type="ctrTitle"/>
          </p:nvPr>
        </p:nvSpPr>
        <p:spPr>
          <a:xfrm>
            <a:off x="0" y="304600"/>
            <a:ext cx="12192000" cy="477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45700" rIns="18287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-US" b="1"/>
              <a:t>Transitive Dependence</a:t>
            </a:r>
            <a:endParaRPr b="1"/>
          </a:p>
        </p:txBody>
      </p:sp>
      <p:sp>
        <p:nvSpPr>
          <p:cNvPr id="972" name="Google Shape;972;p64"/>
          <p:cNvSpPr txBox="1">
            <a:spLocks noGrp="1"/>
          </p:cNvSpPr>
          <p:nvPr>
            <p:ph type="body" idx="2"/>
          </p:nvPr>
        </p:nvSpPr>
        <p:spPr>
          <a:xfrm>
            <a:off x="402336" y="1110556"/>
            <a:ext cx="10612582" cy="5034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45700" rIns="457200" bIns="45700" anchor="t" anchorCtr="0">
            <a:noAutofit/>
          </a:bodyPr>
          <a:lstStyle/>
          <a:p>
            <a:pPr lvl="0">
              <a:spcBef>
                <a:spcPts val="0"/>
              </a:spcBef>
              <a:buChar char="●"/>
            </a:pPr>
            <a:r>
              <a:rPr lang="en-US" sz="2400" dirty="0">
                <a:solidFill>
                  <a:schemeClr val="dk1"/>
                </a:solidFill>
              </a:rPr>
              <a:t>Transitive dependence is </a:t>
            </a:r>
            <a:r>
              <a:rPr lang="en-US" sz="2400" dirty="0"/>
              <a:t>a column value’s reliance on another column through a third column.</a:t>
            </a:r>
            <a:endParaRPr sz="2400" dirty="0"/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2400" dirty="0">
                <a:solidFill>
                  <a:schemeClr val="dk1"/>
                </a:solidFill>
              </a:rPr>
              <a:t>Transitive:</a:t>
            </a:r>
            <a:endParaRPr dirty="0"/>
          </a:p>
          <a:p>
            <a:pPr marL="91440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-US" sz="2200" dirty="0">
                <a:solidFill>
                  <a:schemeClr val="dk1"/>
                </a:solidFill>
              </a:rPr>
              <a:t>If X &gt; Y and Y &gt; Z, then X&gt;  Z.</a:t>
            </a:r>
            <a:endParaRPr dirty="0"/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2400" dirty="0">
                <a:solidFill>
                  <a:schemeClr val="dk1"/>
                </a:solidFill>
              </a:rPr>
              <a:t>Dependence:</a:t>
            </a:r>
            <a:endParaRPr dirty="0"/>
          </a:p>
          <a:p>
            <a:pPr marL="91440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-US" sz="2200" dirty="0">
                <a:solidFill>
                  <a:schemeClr val="dk1"/>
                </a:solidFill>
              </a:rPr>
              <a:t>One value relies on another.</a:t>
            </a:r>
            <a:endParaRPr dirty="0"/>
          </a:p>
          <a:p>
            <a:pPr marL="91440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-US" sz="2200" dirty="0"/>
              <a:t>Examples: </a:t>
            </a:r>
            <a:r>
              <a:rPr lang="en-US" sz="2200" dirty="0">
                <a:solidFill>
                  <a:schemeClr val="dk1"/>
                </a:solidFill>
              </a:rPr>
              <a:t>city relies on ZIP code, age relies on birthday</a:t>
            </a:r>
            <a:endParaRPr dirty="0"/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2400" dirty="0">
                <a:solidFill>
                  <a:schemeClr val="dk1"/>
                </a:solidFill>
              </a:rPr>
              <a:t>For example:</a:t>
            </a:r>
            <a:endParaRPr dirty="0">
              <a:solidFill>
                <a:schemeClr val="dk1"/>
              </a:solidFill>
            </a:endParaRPr>
          </a:p>
          <a:p>
            <a:pPr marL="91440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-US" sz="2200" dirty="0">
                <a:solidFill>
                  <a:schemeClr val="dk1"/>
                </a:solidFill>
              </a:rPr>
              <a:t>Say you have three columns in a table: </a:t>
            </a:r>
            <a:r>
              <a:rPr lang="en-US" sz="2200" dirty="0" err="1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StoreName</a:t>
            </a:r>
            <a:r>
              <a:rPr lang="en-US" sz="22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200" dirty="0" err="1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OwnerAddress</a:t>
            </a:r>
            <a:r>
              <a:rPr lang="en-US" sz="22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en-US" sz="2200" dirty="0">
                <a:solidFill>
                  <a:schemeClr val="dk1"/>
                </a:solidFill>
              </a:rPr>
              <a:t> and </a:t>
            </a:r>
            <a:r>
              <a:rPr lang="en-US" sz="2200" dirty="0" err="1">
                <a:solidFill>
                  <a:schemeClr val="dk1"/>
                </a:solidFill>
              </a:rPr>
              <a:t>OwnerName</a:t>
            </a:r>
            <a:r>
              <a:rPr lang="en-US" sz="2200" dirty="0">
                <a:solidFill>
                  <a:schemeClr val="dk1"/>
                </a:solidFill>
              </a:rPr>
              <a:t>.</a:t>
            </a:r>
            <a:endParaRPr dirty="0"/>
          </a:p>
          <a:p>
            <a:pPr marL="91440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-US" sz="2200" dirty="0" err="1">
                <a:solidFill>
                  <a:schemeClr val="dk1"/>
                </a:solidFill>
              </a:rPr>
              <a:t>OwnerName</a:t>
            </a:r>
            <a:r>
              <a:rPr lang="en-US" sz="2200" dirty="0">
                <a:solidFill>
                  <a:schemeClr val="dk1"/>
                </a:solidFill>
              </a:rPr>
              <a:t> and </a:t>
            </a:r>
            <a:r>
              <a:rPr lang="en-US" sz="2200" dirty="0" err="1">
                <a:solidFill>
                  <a:schemeClr val="dk1"/>
                </a:solidFill>
              </a:rPr>
              <a:t>OwnerAddress</a:t>
            </a:r>
            <a:r>
              <a:rPr lang="en-US" sz="2200" dirty="0">
                <a:solidFill>
                  <a:schemeClr val="dk1"/>
                </a:solidFill>
              </a:rPr>
              <a:t> rely on the the </a:t>
            </a:r>
            <a:r>
              <a:rPr lang="en-US" sz="2200" dirty="0" err="1">
                <a:solidFill>
                  <a:schemeClr val="dk1"/>
                </a:solidFill>
              </a:rPr>
              <a:t>StoreName</a:t>
            </a:r>
            <a:r>
              <a:rPr lang="en-US" sz="2200" dirty="0">
                <a:solidFill>
                  <a:schemeClr val="dk1"/>
                </a:solidFill>
              </a:rPr>
              <a:t>.</a:t>
            </a:r>
            <a:endParaRPr sz="2200" dirty="0">
              <a:solidFill>
                <a:schemeClr val="dk1"/>
              </a:solidFill>
            </a:endParaRPr>
          </a:p>
          <a:p>
            <a:pPr marL="91440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-US" sz="2200" dirty="0" err="1">
                <a:solidFill>
                  <a:schemeClr val="dk1"/>
                </a:solidFill>
              </a:rPr>
              <a:t>OwnerAddress</a:t>
            </a:r>
            <a:r>
              <a:rPr lang="en-US" sz="2200" dirty="0">
                <a:solidFill>
                  <a:schemeClr val="dk1"/>
                </a:solidFill>
              </a:rPr>
              <a:t> also relies on the </a:t>
            </a:r>
            <a:r>
              <a:rPr lang="en-US" sz="2200" dirty="0" err="1">
                <a:solidFill>
                  <a:schemeClr val="dk1"/>
                </a:solidFill>
              </a:rPr>
              <a:t>OwnerName</a:t>
            </a:r>
            <a:r>
              <a:rPr lang="en-US" sz="2200" dirty="0">
                <a:solidFill>
                  <a:schemeClr val="dk1"/>
                </a:solidFill>
              </a:rPr>
              <a:t>.</a:t>
            </a:r>
            <a:endParaRPr dirty="0"/>
          </a:p>
          <a:p>
            <a:pPr marL="91440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-US" sz="2200" dirty="0">
                <a:solidFill>
                  <a:schemeClr val="dk1"/>
                </a:solidFill>
              </a:rPr>
              <a:t>So, </a:t>
            </a:r>
            <a:r>
              <a:rPr lang="en-US" sz="2200" dirty="0" err="1">
                <a:solidFill>
                  <a:schemeClr val="dk1"/>
                </a:solidFill>
              </a:rPr>
              <a:t>OwnerAddress</a:t>
            </a:r>
            <a:r>
              <a:rPr lang="en-US" sz="2200" dirty="0">
                <a:solidFill>
                  <a:schemeClr val="dk1"/>
                </a:solidFill>
              </a:rPr>
              <a:t> relies on the </a:t>
            </a:r>
            <a:r>
              <a:rPr lang="en-US" sz="2200" dirty="0" err="1">
                <a:solidFill>
                  <a:schemeClr val="dk1"/>
                </a:solidFill>
              </a:rPr>
              <a:t>StoreName</a:t>
            </a:r>
            <a:r>
              <a:rPr lang="en-US" sz="2200" dirty="0">
                <a:solidFill>
                  <a:schemeClr val="dk1"/>
                </a:solidFill>
              </a:rPr>
              <a:t> via the </a:t>
            </a:r>
            <a:r>
              <a:rPr lang="en-US" sz="2200" dirty="0" err="1">
                <a:solidFill>
                  <a:schemeClr val="dk1"/>
                </a:solidFill>
              </a:rPr>
              <a:t>OwnerName</a:t>
            </a:r>
            <a:r>
              <a:rPr lang="en-US" sz="2200" dirty="0">
                <a:solidFill>
                  <a:schemeClr val="dk1"/>
                </a:solidFill>
              </a:rPr>
              <a:t>.</a:t>
            </a:r>
            <a:endParaRPr sz="2200" dirty="0">
              <a:solidFill>
                <a:schemeClr val="dk1"/>
              </a:solidFill>
            </a:endParaRPr>
          </a:p>
          <a:p>
            <a:pPr marL="4572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p67"/>
          <p:cNvSpPr txBox="1">
            <a:spLocks noGrp="1"/>
          </p:cNvSpPr>
          <p:nvPr>
            <p:ph type="body" idx="1"/>
          </p:nvPr>
        </p:nvSpPr>
        <p:spPr>
          <a:xfrm>
            <a:off x="-2" y="6564741"/>
            <a:ext cx="10612583" cy="2932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91425" bIns="45700" anchor="ctr" anchorCtr="0">
            <a:no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</a:pPr>
            <a:endParaRPr/>
          </a:p>
        </p:txBody>
      </p:sp>
      <p:sp>
        <p:nvSpPr>
          <p:cNvPr id="1000" name="Google Shape;1000;p67"/>
          <p:cNvSpPr txBox="1">
            <a:spLocks noGrp="1"/>
          </p:cNvSpPr>
          <p:nvPr>
            <p:ph type="ctrTitle"/>
          </p:nvPr>
        </p:nvSpPr>
        <p:spPr>
          <a:xfrm>
            <a:off x="0" y="304600"/>
            <a:ext cx="12192000" cy="477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45700" rIns="18287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-US" b="1"/>
              <a:t>Third Normal Form (3NF)</a:t>
            </a:r>
            <a:endParaRPr b="1"/>
          </a:p>
        </p:txBody>
      </p:sp>
      <p:sp>
        <p:nvSpPr>
          <p:cNvPr id="1001" name="Google Shape;1001;p67"/>
          <p:cNvSpPr txBox="1">
            <a:spLocks noGrp="1"/>
          </p:cNvSpPr>
          <p:nvPr>
            <p:ph type="body" idx="2"/>
          </p:nvPr>
        </p:nvSpPr>
        <p:spPr>
          <a:xfrm>
            <a:off x="402336" y="1110557"/>
            <a:ext cx="10302240" cy="13400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45700" rIns="457200" bIns="45700" anchor="t" anchorCtr="0">
            <a:noAutofit/>
          </a:bodyPr>
          <a:lstStyle/>
          <a:p>
            <a:pPr marL="457200" lvl="0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-US" sz="2400" dirty="0">
                <a:solidFill>
                  <a:schemeClr val="dk1"/>
                </a:solidFill>
              </a:rPr>
              <a:t>Must be in second </a:t>
            </a:r>
            <a:r>
              <a:rPr lang="en-US" sz="2400" dirty="0"/>
              <a:t>n</a:t>
            </a:r>
            <a:r>
              <a:rPr lang="en-US" sz="2400" dirty="0">
                <a:solidFill>
                  <a:schemeClr val="dk1"/>
                </a:solidFill>
              </a:rPr>
              <a:t>ormal </a:t>
            </a:r>
            <a:r>
              <a:rPr lang="en-US" sz="2400" dirty="0"/>
              <a:t>n</a:t>
            </a:r>
            <a:r>
              <a:rPr lang="en-US" sz="2400" dirty="0">
                <a:solidFill>
                  <a:schemeClr val="dk1"/>
                </a:solidFill>
              </a:rPr>
              <a:t>orm</a:t>
            </a:r>
            <a:endParaRPr dirty="0"/>
          </a:p>
          <a:p>
            <a:pPr marL="457200" lvl="0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-US" sz="2400" dirty="0">
                <a:solidFill>
                  <a:schemeClr val="dk1"/>
                </a:solidFill>
              </a:rPr>
              <a:t>Contains non-transitively dependent columns</a:t>
            </a:r>
            <a:endParaRPr dirty="0"/>
          </a:p>
        </p:txBody>
      </p:sp>
      <p:sp>
        <p:nvSpPr>
          <p:cNvPr id="1002" name="Google Shape;1002;p67"/>
          <p:cNvSpPr/>
          <p:nvPr/>
        </p:nvSpPr>
        <p:spPr>
          <a:xfrm>
            <a:off x="4998674" y="4081485"/>
            <a:ext cx="529500" cy="7266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03" name="Google Shape;1003;p6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28847" y="2701723"/>
            <a:ext cx="4791075" cy="81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4" name="Google Shape;1004;p6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33792" y="5161353"/>
            <a:ext cx="3848864" cy="8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5" name="Google Shape;1005;p6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864050" y="5161353"/>
            <a:ext cx="3987085" cy="8382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6" name="Google Shape;1006;p67"/>
          <p:cNvSpPr txBox="1"/>
          <p:nvPr/>
        </p:nvSpPr>
        <p:spPr>
          <a:xfrm>
            <a:off x="4397486" y="3662384"/>
            <a:ext cx="2120037" cy="544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en-US" sz="1800" b="0" i="0" u="sng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3NF Normalization</a:t>
            </a:r>
            <a:endParaRPr sz="1800" b="0" i="0" u="sng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Google Shape;977;p65"/>
          <p:cNvSpPr txBox="1">
            <a:spLocks noGrp="1"/>
          </p:cNvSpPr>
          <p:nvPr>
            <p:ph type="title"/>
          </p:nvPr>
        </p:nvSpPr>
        <p:spPr>
          <a:xfrm>
            <a:off x="381000" y="361950"/>
            <a:ext cx="11430000" cy="6134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</a:pPr>
            <a:r>
              <a:rPr lang="en-US" sz="4000" i="1" u="sng"/>
              <a:t>Foreign Keys			</a:t>
            </a:r>
            <a:endParaRPr sz="4000" i="1" u="sng"/>
          </a:p>
        </p:txBody>
      </p:sp>
      <p:sp>
        <p:nvSpPr>
          <p:cNvPr id="978" name="Google Shape;978;p65"/>
          <p:cNvSpPr txBox="1">
            <a:spLocks noGrp="1"/>
          </p:cNvSpPr>
          <p:nvPr>
            <p:ph type="sldNum" idx="12"/>
          </p:nvPr>
        </p:nvSpPr>
        <p:spPr>
          <a:xfrm>
            <a:off x="10972800" y="6564742"/>
            <a:ext cx="1219200" cy="293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36575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sp>
        <p:nvSpPr>
          <p:cNvPr id="979" name="Google Shape;979;p65"/>
          <p:cNvSpPr txBox="1">
            <a:spLocks noGrp="1"/>
          </p:cNvSpPr>
          <p:nvPr>
            <p:ph type="body" idx="1"/>
          </p:nvPr>
        </p:nvSpPr>
        <p:spPr>
          <a:xfrm>
            <a:off x="-2" y="6564741"/>
            <a:ext cx="10612583" cy="2932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91425" bIns="45700" anchor="ctr" anchorCtr="0">
            <a:no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</a:pP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itle Slid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Activity with Instructions 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Challeng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2.xml><?xml version="1.0" encoding="utf-8"?>
<a:theme xmlns:a="http://schemas.openxmlformats.org/drawingml/2006/main" name="Challenge with Instructions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3.xml><?xml version="1.0" encoding="utf-8"?>
<a:theme xmlns:a="http://schemas.openxmlformats.org/drawingml/2006/main" name="Homework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4.xml><?xml version="1.0" encoding="utf-8"?>
<a:theme xmlns:a="http://schemas.openxmlformats.org/drawingml/2006/main" name="Homework Instructions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5.xml><?xml version="1.0" encoding="utf-8"?>
<a:theme xmlns:a="http://schemas.openxmlformats.org/drawingml/2006/main" name="Numbered 1–4 (Green)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6.xml><?xml version="1.0" encoding="utf-8"?>
<a:theme xmlns:a="http://schemas.openxmlformats.org/drawingml/2006/main" name="Numbered 1–5 (Green)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7.xml><?xml version="1.0" encoding="utf-8"?>
<a:theme xmlns:a="http://schemas.openxmlformats.org/drawingml/2006/main" name="Numbered 1–6 (Gray)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8.xml><?xml version="1.0" encoding="utf-8"?>
<a:theme xmlns:a="http://schemas.openxmlformats.org/drawingml/2006/main" name="Numbered 1–6 (Blue)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9.xml><?xml version="1.0" encoding="utf-8"?>
<a:theme xmlns:a="http://schemas.openxmlformats.org/drawingml/2006/main" name="Numbered 1–7(Gray)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xt Only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0.xml><?xml version="1.0" encoding="utf-8"?>
<a:theme xmlns:a="http://schemas.openxmlformats.org/drawingml/2006/main" name="Numbered 1–8 (Gray)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1.xml><?xml version="1.0" encoding="utf-8"?>
<a:theme xmlns:a="http://schemas.openxmlformats.org/drawingml/2006/main" name="Numbered 1–8 (Green)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2.xml><?xml version="1.0" encoding="utf-8"?>
<a:theme xmlns:a="http://schemas.openxmlformats.org/drawingml/2006/main" name="Numbered 1–3 (Green)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ubsection Slid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Transition Slid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Text Only with Sidebar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Photo with Caption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Call Attention Slid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Instructor Demonstration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Activity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344</TotalTime>
  <Words>631</Words>
  <Application>Microsoft Macintosh PowerPoint</Application>
  <PresentationFormat>Widescreen</PresentationFormat>
  <Paragraphs>99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22</vt:i4>
      </vt:variant>
      <vt:variant>
        <vt:lpstr>Slide Titles</vt:lpstr>
      </vt:variant>
      <vt:variant>
        <vt:i4>20</vt:i4>
      </vt:variant>
    </vt:vector>
  </HeadingPairs>
  <TitlesOfParts>
    <vt:vector size="47" baseType="lpstr">
      <vt:lpstr>Arial</vt:lpstr>
      <vt:lpstr>Courier New</vt:lpstr>
      <vt:lpstr>Roboto</vt:lpstr>
      <vt:lpstr>Noto Sans Symbols</vt:lpstr>
      <vt:lpstr>Calibri</vt:lpstr>
      <vt:lpstr>Title Slide</vt:lpstr>
      <vt:lpstr>Text Only</vt:lpstr>
      <vt:lpstr>Subsection Slide</vt:lpstr>
      <vt:lpstr>Transition Slide</vt:lpstr>
      <vt:lpstr>Text Only with Sidebar</vt:lpstr>
      <vt:lpstr>Photo with Caption</vt:lpstr>
      <vt:lpstr>Call Attention Slide</vt:lpstr>
      <vt:lpstr>Instructor Demonstration</vt:lpstr>
      <vt:lpstr>Activity</vt:lpstr>
      <vt:lpstr>Activity with Instructions </vt:lpstr>
      <vt:lpstr>Challenge</vt:lpstr>
      <vt:lpstr>Challenge with Instructions</vt:lpstr>
      <vt:lpstr>Homework</vt:lpstr>
      <vt:lpstr>Homework Instructions</vt:lpstr>
      <vt:lpstr>Numbered 1–4 (Green)</vt:lpstr>
      <vt:lpstr>Numbered 1–5 (Green)</vt:lpstr>
      <vt:lpstr>Numbered 1–6 (Gray)</vt:lpstr>
      <vt:lpstr>Numbered 1–6 (Blue)</vt:lpstr>
      <vt:lpstr>Numbered 1–7(Gray)</vt:lpstr>
      <vt:lpstr>Numbered 1–8 (Gray)</vt:lpstr>
      <vt:lpstr>Numbered 1–8 (Green)</vt:lpstr>
      <vt:lpstr>Numbered 1–3 (Green)</vt:lpstr>
      <vt:lpstr>Data Modeling</vt:lpstr>
      <vt:lpstr>Class Objectives</vt:lpstr>
      <vt:lpstr>Data Normalization  </vt:lpstr>
      <vt:lpstr>Data Normalization</vt:lpstr>
      <vt:lpstr>First Normal Form (1NF)</vt:lpstr>
      <vt:lpstr>Second Normal Form (2NF)</vt:lpstr>
      <vt:lpstr>Transitive Dependence</vt:lpstr>
      <vt:lpstr>Third Normal Form (3NF)</vt:lpstr>
      <vt:lpstr>Foreign Keys   </vt:lpstr>
      <vt:lpstr>Foreign Keys</vt:lpstr>
      <vt:lpstr>Data Relationships  </vt:lpstr>
      <vt:lpstr>Data Relationhsips</vt:lpstr>
      <vt:lpstr>One-to-One Relationship</vt:lpstr>
      <vt:lpstr>One-to-Many Relationship</vt:lpstr>
      <vt:lpstr>One-to-Many Relationship</vt:lpstr>
      <vt:lpstr>Many-to-Many Relationship</vt:lpstr>
      <vt:lpstr>Many-to-Many Relationship</vt:lpstr>
      <vt:lpstr>Junction Table</vt:lpstr>
      <vt:lpstr>Entity Relationship Diagrams  </vt:lpstr>
      <vt:lpstr>Entity Relationship Diagrams (ERDs)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SQL Day 3</dc:title>
  <cp:lastModifiedBy>Microsoft Office User</cp:lastModifiedBy>
  <cp:revision>24</cp:revision>
  <dcterms:modified xsi:type="dcterms:W3CDTF">2019-01-25T23:41:03Z</dcterms:modified>
</cp:coreProperties>
</file>